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96" r:id="rId6"/>
    <p:sldId id="262" r:id="rId7"/>
    <p:sldId id="278" r:id="rId8"/>
    <p:sldId id="280" r:id="rId9"/>
    <p:sldId id="289" r:id="rId10"/>
    <p:sldId id="282" r:id="rId11"/>
    <p:sldId id="285" r:id="rId12"/>
    <p:sldId id="291" r:id="rId13"/>
    <p:sldId id="294" r:id="rId14"/>
    <p:sldId id="290" r:id="rId15"/>
    <p:sldId id="293" r:id="rId16"/>
    <p:sldId id="283" r:id="rId17"/>
    <p:sldId id="284" r:id="rId18"/>
    <p:sldId id="264" r:id="rId19"/>
    <p:sldId id="312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risara Thongmee" initials="NT" lastIdx="5" clrIdx="0">
    <p:extLst>
      <p:ext uri="{19B8F6BF-5375-455C-9EA6-DF929625EA0E}">
        <p15:presenceInfo xmlns:p15="http://schemas.microsoft.com/office/powerpoint/2012/main" userId="S::Narisara@jpf.go.jp::6757c35e-10a4-4930-b694-0eb276fcf2f1" providerId="AD"/>
      </p:ext>
    </p:extLst>
  </p:cmAuthor>
  <p:cmAuthor id="2" name="Maiko Kondo" initials="MK" lastIdx="5" clrIdx="1">
    <p:extLst>
      <p:ext uri="{19B8F6BF-5375-455C-9EA6-DF929625EA0E}">
        <p15:presenceInfo xmlns:p15="http://schemas.microsoft.com/office/powerpoint/2012/main" userId="S::Maiko_Kondo@jpf.go.jp::08723079-52d7-44d4-b094-d03874e15015" providerId="AD"/>
      </p:ext>
    </p:extLst>
  </p:cmAuthor>
  <p:cmAuthor id="3" name="Arpaporn Naosaran" initials="AN" lastIdx="2" clrIdx="2">
    <p:extLst>
      <p:ext uri="{19B8F6BF-5375-455C-9EA6-DF929625EA0E}">
        <p15:presenceInfo xmlns:p15="http://schemas.microsoft.com/office/powerpoint/2012/main" userId="S::Arpaporn@jpf.go.jp::d4b4372d-2302-4eb5-9e3f-7814eb01fc00" providerId="AD"/>
      </p:ext>
    </p:extLst>
  </p:cmAuthor>
  <p:cmAuthor id="4" name="Prapa Sangthongsuk" initials="PS" lastIdx="1" clrIdx="3">
    <p:extLst>
      <p:ext uri="{19B8F6BF-5375-455C-9EA6-DF929625EA0E}">
        <p15:presenceInfo xmlns:p15="http://schemas.microsoft.com/office/powerpoint/2012/main" userId="S::Prapa@jpf.go.jp::73782003-62a9-4b6c-8fbe-6fe9adab7861" providerId="AD"/>
      </p:ext>
    </p:extLst>
  </p:cmAuthor>
  <p:cmAuthor id="5" name="Preyawan Phositlimpagul" initials="PP" lastIdx="3" clrIdx="4">
    <p:extLst>
      <p:ext uri="{19B8F6BF-5375-455C-9EA6-DF929625EA0E}">
        <p15:presenceInfo xmlns:p15="http://schemas.microsoft.com/office/powerpoint/2012/main" userId="S::Preyawan@jpf.go.jp::516c888d-eece-4e06-ad99-7b467d4b00d5" providerId="AD"/>
      </p:ext>
    </p:extLst>
  </p:cmAuthor>
  <p:cmAuthor id="6" name="Yuka Ichimaru" initials="YI" lastIdx="1" clrIdx="5">
    <p:extLst>
      <p:ext uri="{19B8F6BF-5375-455C-9EA6-DF929625EA0E}">
        <p15:presenceInfo xmlns:p15="http://schemas.microsoft.com/office/powerpoint/2012/main" userId="S::Yuka_Ichimaru@jpf.go.jp::62276e7c-db92-415b-b9ae-97277e573f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290" autoAdjust="0"/>
  </p:normalViewPr>
  <p:slideViewPr>
    <p:cSldViewPr snapToGrid="0">
      <p:cViewPr varScale="1">
        <p:scale>
          <a:sx n="58" d="100"/>
          <a:sy n="58" d="100"/>
        </p:scale>
        <p:origin x="161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i Fukada" userId="4b4e81c0-5f69-430b-9e93-db87b6b5cf3b" providerId="ADAL" clId="{1B945E90-806E-4B94-AAA9-E182E1D691F6}"/>
    <pc:docChg chg="custSel modSld">
      <pc:chgData name="Mei Fukada" userId="4b4e81c0-5f69-430b-9e93-db87b6b5cf3b" providerId="ADAL" clId="{1B945E90-806E-4B94-AAA9-E182E1D691F6}" dt="2025-04-22T06:49:07.885" v="250"/>
      <pc:docMkLst>
        <pc:docMk/>
      </pc:docMkLst>
      <pc:sldChg chg="addSp delSp modSp mod">
        <pc:chgData name="Mei Fukada" userId="4b4e81c0-5f69-430b-9e93-db87b6b5cf3b" providerId="ADAL" clId="{1B945E90-806E-4B94-AAA9-E182E1D691F6}" dt="2025-04-22T03:25:05.060" v="46" actId="1076"/>
        <pc:sldMkLst>
          <pc:docMk/>
          <pc:sldMk cId="2159198082" sldId="278"/>
        </pc:sldMkLst>
        <pc:spChg chg="mod">
          <ac:chgData name="Mei Fukada" userId="4b4e81c0-5f69-430b-9e93-db87b6b5cf3b" providerId="ADAL" clId="{1B945E90-806E-4B94-AAA9-E182E1D691F6}" dt="2025-04-22T03:25:05.060" v="46" actId="1076"/>
          <ac:spMkLst>
            <pc:docMk/>
            <pc:sldMk cId="2159198082" sldId="278"/>
            <ac:spMk id="5" creationId="{00000000-0000-0000-0000-000000000000}"/>
          </ac:spMkLst>
        </pc:spChg>
        <pc:picChg chg="del">
          <ac:chgData name="Mei Fukada" userId="4b4e81c0-5f69-430b-9e93-db87b6b5cf3b" providerId="ADAL" clId="{1B945E90-806E-4B94-AAA9-E182E1D691F6}" dt="2025-04-22T03:23:30.605" v="0" actId="478"/>
          <ac:picMkLst>
            <pc:docMk/>
            <pc:sldMk cId="2159198082" sldId="278"/>
            <ac:picMk id="6" creationId="{EBE504A1-96BF-4596-BE3E-16AB6FA2E853}"/>
          </ac:picMkLst>
        </pc:picChg>
        <pc:picChg chg="add mod">
          <ac:chgData name="Mei Fukada" userId="4b4e81c0-5f69-430b-9e93-db87b6b5cf3b" providerId="ADAL" clId="{1B945E90-806E-4B94-AAA9-E182E1D691F6}" dt="2025-04-22T03:24:11.702" v="4"/>
          <ac:picMkLst>
            <pc:docMk/>
            <pc:sldMk cId="2159198082" sldId="278"/>
            <ac:picMk id="1026" creationId="{FB846109-AA7D-8CF5-9BA5-67705381867B}"/>
          </ac:picMkLst>
        </pc:picChg>
      </pc:sldChg>
      <pc:sldChg chg="addSp delSp modSp mod delAnim modNotesTx">
        <pc:chgData name="Mei Fukada" userId="4b4e81c0-5f69-430b-9e93-db87b6b5cf3b" providerId="ADAL" clId="{1B945E90-806E-4B94-AAA9-E182E1D691F6}" dt="2025-04-22T06:11:07.779" v="142" actId="1582"/>
        <pc:sldMkLst>
          <pc:docMk/>
          <pc:sldMk cId="242775375" sldId="280"/>
        </pc:sldMkLst>
        <pc:spChg chg="mod">
          <ac:chgData name="Mei Fukada" userId="4b4e81c0-5f69-430b-9e93-db87b6b5cf3b" providerId="ADAL" clId="{1B945E90-806E-4B94-AAA9-E182E1D691F6}" dt="2025-04-22T06:10:56.368" v="140" actId="1076"/>
          <ac:spMkLst>
            <pc:docMk/>
            <pc:sldMk cId="242775375" sldId="280"/>
            <ac:spMk id="19" creationId="{DF368ECC-5B44-46A4-B089-85995FFAB252}"/>
          </ac:spMkLst>
        </pc:spChg>
        <pc:picChg chg="add mod ord">
          <ac:chgData name="Mei Fukada" userId="4b4e81c0-5f69-430b-9e93-db87b6b5cf3b" providerId="ADAL" clId="{1B945E90-806E-4B94-AAA9-E182E1D691F6}" dt="2025-04-22T06:00:01.127" v="109" actId="167"/>
          <ac:picMkLst>
            <pc:docMk/>
            <pc:sldMk cId="242775375" sldId="280"/>
            <ac:picMk id="3" creationId="{78B66B11-CE45-0D4E-5C2D-A516DD0CCB35}"/>
          </ac:picMkLst>
        </pc:picChg>
        <pc:picChg chg="add mod ord">
          <ac:chgData name="Mei Fukada" userId="4b4e81c0-5f69-430b-9e93-db87b6b5cf3b" providerId="ADAL" clId="{1B945E90-806E-4B94-AAA9-E182E1D691F6}" dt="2025-04-22T06:10:50.284" v="139" actId="167"/>
          <ac:picMkLst>
            <pc:docMk/>
            <pc:sldMk cId="242775375" sldId="280"/>
            <ac:picMk id="8" creationId="{39616FA2-CE71-30AD-B803-F976A101D15B}"/>
          </ac:picMkLst>
        </pc:picChg>
        <pc:picChg chg="del">
          <ac:chgData name="Mei Fukada" userId="4b4e81c0-5f69-430b-9e93-db87b6b5cf3b" providerId="ADAL" clId="{1B945E90-806E-4B94-AAA9-E182E1D691F6}" dt="2025-04-22T05:59:52.949" v="103" actId="478"/>
          <ac:picMkLst>
            <pc:docMk/>
            <pc:sldMk cId="242775375" sldId="280"/>
            <ac:picMk id="10" creationId="{609DD822-C764-4A0B-9887-5D4D11B7F3CD}"/>
          </ac:picMkLst>
        </pc:picChg>
        <pc:picChg chg="mod">
          <ac:chgData name="Mei Fukada" userId="4b4e81c0-5f69-430b-9e93-db87b6b5cf3b" providerId="ADAL" clId="{1B945E90-806E-4B94-AAA9-E182E1D691F6}" dt="2025-04-22T06:11:07.779" v="142" actId="1582"/>
          <ac:picMkLst>
            <pc:docMk/>
            <pc:sldMk cId="242775375" sldId="280"/>
            <ac:picMk id="12" creationId="{C45425BB-5F01-4080-9FE6-D2C276711C37}"/>
          </ac:picMkLst>
        </pc:picChg>
        <pc:picChg chg="del">
          <ac:chgData name="Mei Fukada" userId="4b4e81c0-5f69-430b-9e93-db87b6b5cf3b" providerId="ADAL" clId="{1B945E90-806E-4B94-AAA9-E182E1D691F6}" dt="2025-04-22T06:09:58.172" v="133" actId="478"/>
          <ac:picMkLst>
            <pc:docMk/>
            <pc:sldMk cId="242775375" sldId="280"/>
            <ac:picMk id="15" creationId="{8271757B-334D-4EE9-BE6A-486FD2B92011}"/>
          </ac:picMkLst>
        </pc:picChg>
      </pc:sldChg>
      <pc:sldChg chg="addSp delSp modSp mod">
        <pc:chgData name="Mei Fukada" userId="4b4e81c0-5f69-430b-9e93-db87b6b5cf3b" providerId="ADAL" clId="{1B945E90-806E-4B94-AAA9-E182E1D691F6}" dt="2025-04-22T06:13:04.143" v="151" actId="167"/>
        <pc:sldMkLst>
          <pc:docMk/>
          <pc:sldMk cId="1582741624" sldId="283"/>
        </pc:sldMkLst>
        <pc:picChg chg="add mod ord">
          <ac:chgData name="Mei Fukada" userId="4b4e81c0-5f69-430b-9e93-db87b6b5cf3b" providerId="ADAL" clId="{1B945E90-806E-4B94-AAA9-E182E1D691F6}" dt="2025-04-22T06:13:04.143" v="151" actId="167"/>
          <ac:picMkLst>
            <pc:docMk/>
            <pc:sldMk cId="1582741624" sldId="283"/>
            <ac:picMk id="2" creationId="{6B0A86A6-A165-146C-01D5-33CED01431A3}"/>
          </ac:picMkLst>
        </pc:picChg>
        <pc:picChg chg="del">
          <ac:chgData name="Mei Fukada" userId="4b4e81c0-5f69-430b-9e93-db87b6b5cf3b" providerId="ADAL" clId="{1B945E90-806E-4B94-AAA9-E182E1D691F6}" dt="2025-04-22T06:12:43.703" v="143" actId="478"/>
          <ac:picMkLst>
            <pc:docMk/>
            <pc:sldMk cId="1582741624" sldId="283"/>
            <ac:picMk id="5" creationId="{7853F24A-8C61-4C0B-8555-94CB15CD7D87}"/>
          </ac:picMkLst>
        </pc:picChg>
      </pc:sldChg>
      <pc:sldChg chg="modNotesTx">
        <pc:chgData name="Mei Fukada" userId="4b4e81c0-5f69-430b-9e93-db87b6b5cf3b" providerId="ADAL" clId="{1B945E90-806E-4B94-AAA9-E182E1D691F6}" dt="2025-04-22T06:15:45.811" v="153"/>
        <pc:sldMkLst>
          <pc:docMk/>
          <pc:sldMk cId="3117590177" sldId="284"/>
        </pc:sldMkLst>
      </pc:sldChg>
      <pc:sldChg chg="modNotesTx">
        <pc:chgData name="Mei Fukada" userId="4b4e81c0-5f69-430b-9e93-db87b6b5cf3b" providerId="ADAL" clId="{1B945E90-806E-4B94-AAA9-E182E1D691F6}" dt="2025-04-22T06:35:25.193" v="199"/>
        <pc:sldMkLst>
          <pc:docMk/>
          <pc:sldMk cId="3155633441" sldId="285"/>
        </pc:sldMkLst>
      </pc:sldChg>
      <pc:sldChg chg="modNotesTx">
        <pc:chgData name="Mei Fukada" userId="4b4e81c0-5f69-430b-9e93-db87b6b5cf3b" providerId="ADAL" clId="{1B945E90-806E-4B94-AAA9-E182E1D691F6}" dt="2025-04-22T06:30:15.891" v="170"/>
        <pc:sldMkLst>
          <pc:docMk/>
          <pc:sldMk cId="3139581966" sldId="289"/>
        </pc:sldMkLst>
      </pc:sldChg>
      <pc:sldChg chg="modNotesTx">
        <pc:chgData name="Mei Fukada" userId="4b4e81c0-5f69-430b-9e93-db87b6b5cf3b" providerId="ADAL" clId="{1B945E90-806E-4B94-AAA9-E182E1D691F6}" dt="2025-04-22T06:47:26.481" v="228"/>
        <pc:sldMkLst>
          <pc:docMk/>
          <pc:sldMk cId="4089182425" sldId="290"/>
        </pc:sldMkLst>
      </pc:sldChg>
      <pc:sldChg chg="modNotesTx">
        <pc:chgData name="Mei Fukada" userId="4b4e81c0-5f69-430b-9e93-db87b6b5cf3b" providerId="ADAL" clId="{1B945E90-806E-4B94-AAA9-E182E1D691F6}" dt="2025-04-22T06:35:36.533" v="202"/>
        <pc:sldMkLst>
          <pc:docMk/>
          <pc:sldMk cId="2492282178" sldId="291"/>
        </pc:sldMkLst>
      </pc:sldChg>
      <pc:sldChg chg="modNotesTx">
        <pc:chgData name="Mei Fukada" userId="4b4e81c0-5f69-430b-9e93-db87b6b5cf3b" providerId="ADAL" clId="{1B945E90-806E-4B94-AAA9-E182E1D691F6}" dt="2025-04-22T06:49:07.885" v="250"/>
        <pc:sldMkLst>
          <pc:docMk/>
          <pc:sldMk cId="2037210908" sldId="293"/>
        </pc:sldMkLst>
      </pc:sldChg>
      <pc:sldChg chg="modNotesTx">
        <pc:chgData name="Mei Fukada" userId="4b4e81c0-5f69-430b-9e93-db87b6b5cf3b" providerId="ADAL" clId="{1B945E90-806E-4B94-AAA9-E182E1D691F6}" dt="2025-04-22T06:35:41.624" v="203"/>
        <pc:sldMkLst>
          <pc:docMk/>
          <pc:sldMk cId="2349556916" sldId="294"/>
        </pc:sldMkLst>
      </pc:sldChg>
    </pc:docChg>
  </pc:docChgLst>
  <pc:docChgLst>
    <pc:chgData name="jldintern1" userId="c239dbb3-80bf-437b-a6c1-5a5bf65cbf14" providerId="ADAL" clId="{12D4EF76-1736-4E24-8837-11D32288F69C}"/>
    <pc:docChg chg="modSld">
      <pc:chgData name="jldintern1" userId="c239dbb3-80bf-437b-a6c1-5a5bf65cbf14" providerId="ADAL" clId="{12D4EF76-1736-4E24-8837-11D32288F69C}" dt="2025-05-23T06:44:55.196" v="43" actId="20577"/>
      <pc:docMkLst>
        <pc:docMk/>
      </pc:docMkLst>
      <pc:sldChg chg="modNotesTx">
        <pc:chgData name="jldintern1" userId="c239dbb3-80bf-437b-a6c1-5a5bf65cbf14" providerId="ADAL" clId="{12D4EF76-1736-4E24-8837-11D32288F69C}" dt="2025-05-23T06:44:00.325" v="0" actId="20577"/>
        <pc:sldMkLst>
          <pc:docMk/>
          <pc:sldMk cId="1743056891" sldId="256"/>
        </pc:sldMkLst>
      </pc:sldChg>
      <pc:sldChg chg="modNotesTx">
        <pc:chgData name="jldintern1" userId="c239dbb3-80bf-437b-a6c1-5a5bf65cbf14" providerId="ADAL" clId="{12D4EF76-1736-4E24-8837-11D32288F69C}" dt="2025-05-23T06:44:07.118" v="2" actId="20577"/>
        <pc:sldMkLst>
          <pc:docMk/>
          <pc:sldMk cId="4161138751" sldId="262"/>
        </pc:sldMkLst>
      </pc:sldChg>
      <pc:sldChg chg="modNotesTx">
        <pc:chgData name="jldintern1" userId="c239dbb3-80bf-437b-a6c1-5a5bf65cbf14" providerId="ADAL" clId="{12D4EF76-1736-4E24-8837-11D32288F69C}" dt="2025-05-23T06:44:55.196" v="43" actId="20577"/>
        <pc:sldMkLst>
          <pc:docMk/>
          <pc:sldMk cId="3104229892" sldId="264"/>
        </pc:sldMkLst>
      </pc:sldChg>
      <pc:sldChg chg="modNotesTx">
        <pc:chgData name="jldintern1" userId="c239dbb3-80bf-437b-a6c1-5a5bf65cbf14" providerId="ADAL" clId="{12D4EF76-1736-4E24-8837-11D32288F69C}" dt="2025-05-23T06:44:12.082" v="32" actId="20577"/>
        <pc:sldMkLst>
          <pc:docMk/>
          <pc:sldMk cId="2159198082" sldId="278"/>
        </pc:sldMkLst>
      </pc:sldChg>
      <pc:sldChg chg="modNotesTx">
        <pc:chgData name="jldintern1" userId="c239dbb3-80bf-437b-a6c1-5a5bf65cbf14" providerId="ADAL" clId="{12D4EF76-1736-4E24-8837-11D32288F69C}" dt="2025-05-23T06:44:16.083" v="33" actId="20577"/>
        <pc:sldMkLst>
          <pc:docMk/>
          <pc:sldMk cId="242775375" sldId="280"/>
        </pc:sldMkLst>
      </pc:sldChg>
      <pc:sldChg chg="modNotesTx">
        <pc:chgData name="jldintern1" userId="c239dbb3-80bf-437b-a6c1-5a5bf65cbf14" providerId="ADAL" clId="{12D4EF76-1736-4E24-8837-11D32288F69C}" dt="2025-05-23T06:44:24.327" v="35" actId="20577"/>
        <pc:sldMkLst>
          <pc:docMk/>
          <pc:sldMk cId="321845125" sldId="282"/>
        </pc:sldMkLst>
      </pc:sldChg>
      <pc:sldChg chg="modNotesTx">
        <pc:chgData name="jldintern1" userId="c239dbb3-80bf-437b-a6c1-5a5bf65cbf14" providerId="ADAL" clId="{12D4EF76-1736-4E24-8837-11D32288F69C}" dt="2025-05-23T06:44:48.593" v="41" actId="20577"/>
        <pc:sldMkLst>
          <pc:docMk/>
          <pc:sldMk cId="1582741624" sldId="283"/>
        </pc:sldMkLst>
      </pc:sldChg>
      <pc:sldChg chg="modNotesTx">
        <pc:chgData name="jldintern1" userId="c239dbb3-80bf-437b-a6c1-5a5bf65cbf14" providerId="ADAL" clId="{12D4EF76-1736-4E24-8837-11D32288F69C}" dt="2025-05-23T06:44:52.022" v="42" actId="20577"/>
        <pc:sldMkLst>
          <pc:docMk/>
          <pc:sldMk cId="3117590177" sldId="284"/>
        </pc:sldMkLst>
      </pc:sldChg>
      <pc:sldChg chg="modNotesTx">
        <pc:chgData name="jldintern1" userId="c239dbb3-80bf-437b-a6c1-5a5bf65cbf14" providerId="ADAL" clId="{12D4EF76-1736-4E24-8837-11D32288F69C}" dt="2025-05-23T06:44:28.099" v="36" actId="20577"/>
        <pc:sldMkLst>
          <pc:docMk/>
          <pc:sldMk cId="3155633441" sldId="285"/>
        </pc:sldMkLst>
      </pc:sldChg>
      <pc:sldChg chg="modNotesTx">
        <pc:chgData name="jldintern1" userId="c239dbb3-80bf-437b-a6c1-5a5bf65cbf14" providerId="ADAL" clId="{12D4EF76-1736-4E24-8837-11D32288F69C}" dt="2025-05-23T06:44:20.581" v="34" actId="20577"/>
        <pc:sldMkLst>
          <pc:docMk/>
          <pc:sldMk cId="3139581966" sldId="289"/>
        </pc:sldMkLst>
      </pc:sldChg>
      <pc:sldChg chg="modNotesTx">
        <pc:chgData name="jldintern1" userId="c239dbb3-80bf-437b-a6c1-5a5bf65cbf14" providerId="ADAL" clId="{12D4EF76-1736-4E24-8837-11D32288F69C}" dt="2025-05-23T06:44:39.462" v="39" actId="20577"/>
        <pc:sldMkLst>
          <pc:docMk/>
          <pc:sldMk cId="4089182425" sldId="290"/>
        </pc:sldMkLst>
      </pc:sldChg>
      <pc:sldChg chg="modNotesTx">
        <pc:chgData name="jldintern1" userId="c239dbb3-80bf-437b-a6c1-5a5bf65cbf14" providerId="ADAL" clId="{12D4EF76-1736-4E24-8837-11D32288F69C}" dt="2025-05-23T06:44:31.265" v="37" actId="20577"/>
        <pc:sldMkLst>
          <pc:docMk/>
          <pc:sldMk cId="2492282178" sldId="291"/>
        </pc:sldMkLst>
      </pc:sldChg>
      <pc:sldChg chg="modNotesTx">
        <pc:chgData name="jldintern1" userId="c239dbb3-80bf-437b-a6c1-5a5bf65cbf14" providerId="ADAL" clId="{12D4EF76-1736-4E24-8837-11D32288F69C}" dt="2025-05-23T06:44:45.936" v="40" actId="20577"/>
        <pc:sldMkLst>
          <pc:docMk/>
          <pc:sldMk cId="2037210908" sldId="293"/>
        </pc:sldMkLst>
      </pc:sldChg>
      <pc:sldChg chg="modNotesTx">
        <pc:chgData name="jldintern1" userId="c239dbb3-80bf-437b-a6c1-5a5bf65cbf14" providerId="ADAL" clId="{12D4EF76-1736-4E24-8837-11D32288F69C}" dt="2025-05-23T06:44:35.634" v="38" actId="20577"/>
        <pc:sldMkLst>
          <pc:docMk/>
          <pc:sldMk cId="2349556916" sldId="294"/>
        </pc:sldMkLst>
      </pc:sldChg>
      <pc:sldChg chg="modNotesTx">
        <pc:chgData name="jldintern1" userId="c239dbb3-80bf-437b-a6c1-5a5bf65cbf14" providerId="ADAL" clId="{12D4EF76-1736-4E24-8837-11D32288F69C}" dt="2025-05-23T06:44:04.296" v="1" actId="20577"/>
        <pc:sldMkLst>
          <pc:docMk/>
          <pc:sldMk cId="2265441670" sldId="296"/>
        </pc:sldMkLst>
      </pc:sldChg>
    </pc:docChg>
  </pc:docChgLst>
  <pc:docChgLst>
    <pc:chgData name="Mei Fukada" userId="4b4e81c0-5f69-430b-9e93-db87b6b5cf3b" providerId="ADAL" clId="{A24EA740-021C-4F59-9098-BDA21B97694A}"/>
    <pc:docChg chg="undo custSel addSld modSld">
      <pc:chgData name="Mei Fukada" userId="4b4e81c0-5f69-430b-9e93-db87b6b5cf3b" providerId="ADAL" clId="{A24EA740-021C-4F59-9098-BDA21B97694A}" dt="2025-05-15T04:22:16.448" v="196"/>
      <pc:docMkLst>
        <pc:docMk/>
      </pc:docMkLst>
      <pc:sldChg chg="addSp delSp modSp mod modNotesTx">
        <pc:chgData name="Mei Fukada" userId="4b4e81c0-5f69-430b-9e93-db87b6b5cf3b" providerId="ADAL" clId="{A24EA740-021C-4F59-9098-BDA21B97694A}" dt="2025-05-07T01:58:06.655" v="72" actId="21"/>
        <pc:sldMkLst>
          <pc:docMk/>
          <pc:sldMk cId="321845125" sldId="282"/>
        </pc:sldMkLst>
        <pc:spChg chg="add del">
          <ac:chgData name="Mei Fukada" userId="4b4e81c0-5f69-430b-9e93-db87b6b5cf3b" providerId="ADAL" clId="{A24EA740-021C-4F59-9098-BDA21B97694A}" dt="2025-05-07T01:56:02.276" v="38" actId="22"/>
          <ac:spMkLst>
            <pc:docMk/>
            <pc:sldMk cId="321845125" sldId="282"/>
            <ac:spMk id="7" creationId="{B9EE7716-52B2-7772-1376-C523E08C6EBB}"/>
          </ac:spMkLst>
        </pc:spChg>
        <pc:spChg chg="mod">
          <ac:chgData name="Mei Fukada" userId="4b4e81c0-5f69-430b-9e93-db87b6b5cf3b" providerId="ADAL" clId="{A24EA740-021C-4F59-9098-BDA21B97694A}" dt="2025-05-07T01:51:43.636" v="19" actId="14100"/>
          <ac:spMkLst>
            <pc:docMk/>
            <pc:sldMk cId="321845125" sldId="282"/>
            <ac:spMk id="8" creationId="{4693812E-EF0A-4B91-AC16-762B34FB40E0}"/>
          </ac:spMkLst>
        </pc:spChg>
        <pc:spChg chg="mod ord topLvl">
          <ac:chgData name="Mei Fukada" userId="4b4e81c0-5f69-430b-9e93-db87b6b5cf3b" providerId="ADAL" clId="{A24EA740-021C-4F59-9098-BDA21B97694A}" dt="2025-05-07T01:56:36.211" v="47" actId="164"/>
          <ac:spMkLst>
            <pc:docMk/>
            <pc:sldMk cId="321845125" sldId="282"/>
            <ac:spMk id="12" creationId="{284E99CA-B821-CC31-37E9-CE6E8DF343E3}"/>
          </ac:spMkLst>
        </pc:spChg>
        <pc:spChg chg="mod ord topLvl">
          <ac:chgData name="Mei Fukada" userId="4b4e81c0-5f69-430b-9e93-db87b6b5cf3b" providerId="ADAL" clId="{A24EA740-021C-4F59-9098-BDA21B97694A}" dt="2025-05-07T01:50:03.845" v="12" actId="207"/>
          <ac:spMkLst>
            <pc:docMk/>
            <pc:sldMk cId="321845125" sldId="282"/>
            <ac:spMk id="14" creationId="{7F596853-D6A7-B58E-391F-CE8620DE37E7}"/>
          </ac:spMkLst>
        </pc:spChg>
        <pc:spChg chg="mod ord">
          <ac:chgData name="Mei Fukada" userId="4b4e81c0-5f69-430b-9e93-db87b6b5cf3b" providerId="ADAL" clId="{A24EA740-021C-4F59-9098-BDA21B97694A}" dt="2025-05-07T01:50:21.207" v="18" actId="166"/>
          <ac:spMkLst>
            <pc:docMk/>
            <pc:sldMk cId="321845125" sldId="282"/>
            <ac:spMk id="15" creationId="{1E78FCB8-9367-2DBF-DC50-07EB6DF55621}"/>
          </ac:spMkLst>
        </pc:spChg>
        <pc:spChg chg="add mod">
          <ac:chgData name="Mei Fukada" userId="4b4e81c0-5f69-430b-9e93-db87b6b5cf3b" providerId="ADAL" clId="{A24EA740-021C-4F59-9098-BDA21B97694A}" dt="2025-05-07T01:56:29.608" v="45" actId="1076"/>
          <ac:spMkLst>
            <pc:docMk/>
            <pc:sldMk cId="321845125" sldId="282"/>
            <ac:spMk id="18" creationId="{F01CE278-0346-9FDE-A624-60C74583DE3E}"/>
          </ac:spMkLst>
        </pc:spChg>
        <pc:spChg chg="add del">
          <ac:chgData name="Mei Fukada" userId="4b4e81c0-5f69-430b-9e93-db87b6b5cf3b" providerId="ADAL" clId="{A24EA740-021C-4F59-9098-BDA21B97694A}" dt="2025-05-07T01:56:41.455" v="49" actId="22"/>
          <ac:spMkLst>
            <pc:docMk/>
            <pc:sldMk cId="321845125" sldId="282"/>
            <ac:spMk id="21" creationId="{BC486518-F4F3-77C6-595A-B3417F1F9908}"/>
          </ac:spMkLst>
        </pc:spChg>
        <pc:spChg chg="add del">
          <ac:chgData name="Mei Fukada" userId="4b4e81c0-5f69-430b-9e93-db87b6b5cf3b" providerId="ADAL" clId="{A24EA740-021C-4F59-9098-BDA21B97694A}" dt="2025-05-07T01:56:44.712" v="51" actId="478"/>
          <ac:spMkLst>
            <pc:docMk/>
            <pc:sldMk cId="321845125" sldId="282"/>
            <ac:spMk id="23" creationId="{F6BB7B97-F454-A80A-4DD3-25D164E5A67D}"/>
          </ac:spMkLst>
        </pc:spChg>
        <pc:spChg chg="add del">
          <ac:chgData name="Mei Fukada" userId="4b4e81c0-5f69-430b-9e93-db87b6b5cf3b" providerId="ADAL" clId="{A24EA740-021C-4F59-9098-BDA21B97694A}" dt="2025-05-07T01:56:50.321" v="53" actId="22"/>
          <ac:spMkLst>
            <pc:docMk/>
            <pc:sldMk cId="321845125" sldId="282"/>
            <ac:spMk id="25" creationId="{1E443602-0B92-A1DE-952A-8522BF011EFD}"/>
          </ac:spMkLst>
        </pc:spChg>
        <pc:spChg chg="add mod">
          <ac:chgData name="Mei Fukada" userId="4b4e81c0-5f69-430b-9e93-db87b6b5cf3b" providerId="ADAL" clId="{A24EA740-021C-4F59-9098-BDA21B97694A}" dt="2025-05-07T01:57:02.821" v="60"/>
          <ac:spMkLst>
            <pc:docMk/>
            <pc:sldMk cId="321845125" sldId="282"/>
            <ac:spMk id="26" creationId="{706681FF-1A8B-2C9B-F237-B226D1EC13B9}"/>
          </ac:spMkLst>
        </pc:spChg>
        <pc:spChg chg="add mod">
          <ac:chgData name="Mei Fukada" userId="4b4e81c0-5f69-430b-9e93-db87b6b5cf3b" providerId="ADAL" clId="{A24EA740-021C-4F59-9098-BDA21B97694A}" dt="2025-05-07T01:57:18.343" v="67"/>
          <ac:spMkLst>
            <pc:docMk/>
            <pc:sldMk cId="321845125" sldId="282"/>
            <ac:spMk id="27" creationId="{60033A01-D787-412B-FEC4-816B0E797DCB}"/>
          </ac:spMkLst>
        </pc:spChg>
        <pc:spChg chg="add del mod">
          <ac:chgData name="Mei Fukada" userId="4b4e81c0-5f69-430b-9e93-db87b6b5cf3b" providerId="ADAL" clId="{A24EA740-021C-4F59-9098-BDA21B97694A}" dt="2025-05-07T01:58:06.655" v="72" actId="21"/>
          <ac:spMkLst>
            <pc:docMk/>
            <pc:sldMk cId="321845125" sldId="282"/>
            <ac:spMk id="28" creationId="{E784EEEF-D98D-5921-95B3-0D4D57751026}"/>
          </ac:spMkLst>
        </pc:spChg>
        <pc:spChg chg="add del mod">
          <ac:chgData name="Mei Fukada" userId="4b4e81c0-5f69-430b-9e93-db87b6b5cf3b" providerId="ADAL" clId="{A24EA740-021C-4F59-9098-BDA21B97694A}" dt="2025-05-07T01:58:06.655" v="72" actId="21"/>
          <ac:spMkLst>
            <pc:docMk/>
            <pc:sldMk cId="321845125" sldId="282"/>
            <ac:spMk id="29" creationId="{01F8181A-15C7-16BF-1922-853AAB4FFA59}"/>
          </ac:spMkLst>
        </pc:spChg>
        <pc:grpChg chg="del">
          <ac:chgData name="Mei Fukada" userId="4b4e81c0-5f69-430b-9e93-db87b6b5cf3b" providerId="ADAL" clId="{A24EA740-021C-4F59-9098-BDA21B97694A}" dt="2025-05-07T01:56:34.515" v="46" actId="165"/>
          <ac:grpSpMkLst>
            <pc:docMk/>
            <pc:sldMk cId="321845125" sldId="282"/>
            <ac:grpSpMk id="13" creationId="{844CE757-1A8F-D90E-BD71-7D081528F611}"/>
          </ac:grpSpMkLst>
        </pc:grpChg>
        <pc:grpChg chg="add del mod">
          <ac:chgData name="Mei Fukada" userId="4b4e81c0-5f69-430b-9e93-db87b6b5cf3b" providerId="ADAL" clId="{A24EA740-021C-4F59-9098-BDA21B97694A}" dt="2025-05-07T01:49:51.758" v="4" actId="165"/>
          <ac:grpSpMkLst>
            <pc:docMk/>
            <pc:sldMk cId="321845125" sldId="282"/>
            <ac:grpSpMk id="16" creationId="{CDA2DB3D-9023-4070-8775-253D8DB5572B}"/>
          </ac:grpSpMkLst>
        </pc:grpChg>
        <pc:grpChg chg="add mod">
          <ac:chgData name="Mei Fukada" userId="4b4e81c0-5f69-430b-9e93-db87b6b5cf3b" providerId="ADAL" clId="{A24EA740-021C-4F59-9098-BDA21B97694A}" dt="2025-05-07T01:56:36.211" v="47" actId="164"/>
          <ac:grpSpMkLst>
            <pc:docMk/>
            <pc:sldMk cId="321845125" sldId="282"/>
            <ac:grpSpMk id="19" creationId="{0D5F438B-D054-C1D3-DC3D-C1367332DE8B}"/>
          </ac:grpSpMkLst>
        </pc:grpChg>
        <pc:picChg chg="mod topLvl">
          <ac:chgData name="Mei Fukada" userId="4b4e81c0-5f69-430b-9e93-db87b6b5cf3b" providerId="ADAL" clId="{A24EA740-021C-4F59-9098-BDA21B97694A}" dt="2025-05-07T01:56:36.211" v="47" actId="164"/>
          <ac:picMkLst>
            <pc:docMk/>
            <pc:sldMk cId="321845125" sldId="282"/>
            <ac:picMk id="1026" creationId="{E4046032-2F12-4BE7-F212-6CFBDF3CC31E}"/>
          </ac:picMkLst>
        </pc:picChg>
        <pc:picChg chg="mod topLvl">
          <ac:chgData name="Mei Fukada" userId="4b4e81c0-5f69-430b-9e93-db87b6b5cf3b" providerId="ADAL" clId="{A24EA740-021C-4F59-9098-BDA21B97694A}" dt="2025-05-07T01:56:36.211" v="47" actId="164"/>
          <ac:picMkLst>
            <pc:docMk/>
            <pc:sldMk cId="321845125" sldId="282"/>
            <ac:picMk id="1028" creationId="{47F8E072-B96F-858F-39A2-35FCD644316D}"/>
          </ac:picMkLst>
        </pc:picChg>
        <pc:picChg chg="mod topLvl">
          <ac:chgData name="Mei Fukada" userId="4b4e81c0-5f69-430b-9e93-db87b6b5cf3b" providerId="ADAL" clId="{A24EA740-021C-4F59-9098-BDA21B97694A}" dt="2025-05-07T01:49:51.758" v="4" actId="165"/>
          <ac:picMkLst>
            <pc:docMk/>
            <pc:sldMk cId="321845125" sldId="282"/>
            <ac:picMk id="1030" creationId="{C3AC449E-E557-1E67-F34D-8B07718B0D44}"/>
          </ac:picMkLst>
        </pc:picChg>
        <pc:picChg chg="mod topLvl">
          <ac:chgData name="Mei Fukada" userId="4b4e81c0-5f69-430b-9e93-db87b6b5cf3b" providerId="ADAL" clId="{A24EA740-021C-4F59-9098-BDA21B97694A}" dt="2025-05-07T01:49:51.758" v="4" actId="165"/>
          <ac:picMkLst>
            <pc:docMk/>
            <pc:sldMk cId="321845125" sldId="282"/>
            <ac:picMk id="1032" creationId="{6435DE18-09A2-E326-50AC-FD32E24A598B}"/>
          </ac:picMkLst>
        </pc:picChg>
      </pc:sldChg>
      <pc:sldChg chg="modSp add mod">
        <pc:chgData name="Mei Fukada" userId="4b4e81c0-5f69-430b-9e93-db87b6b5cf3b" providerId="ADAL" clId="{A24EA740-021C-4F59-9098-BDA21B97694A}" dt="2025-05-15T04:22:16.448" v="196"/>
        <pc:sldMkLst>
          <pc:docMk/>
          <pc:sldMk cId="1617206650" sldId="312"/>
        </pc:sldMkLst>
        <pc:spChg chg="mod">
          <ac:chgData name="Mei Fukada" userId="4b4e81c0-5f69-430b-9e93-db87b6b5cf3b" providerId="ADAL" clId="{A24EA740-021C-4F59-9098-BDA21B97694A}" dt="2025-05-15T04:22:16.448" v="196"/>
          <ac:spMkLst>
            <pc:docMk/>
            <pc:sldMk cId="1617206650" sldId="312"/>
            <ac:spMk id="3" creationId="{FAEBA4DC-31A9-1478-29E2-063B446A5C1D}"/>
          </ac:spMkLst>
        </pc:spChg>
      </pc:sldChg>
    </pc:docChg>
  </pc:docChgLst>
  <pc:docChgLst>
    <pc:chgData name="Mei Fukada" userId="4b4e81c0-5f69-430b-9e93-db87b6b5cf3b" providerId="ADAL" clId="{789F3737-9288-400C-89BD-0133F5E0E713}"/>
    <pc:docChg chg="undo custSel modSld">
      <pc:chgData name="Mei Fukada" userId="4b4e81c0-5f69-430b-9e93-db87b6b5cf3b" providerId="ADAL" clId="{789F3737-9288-400C-89BD-0133F5E0E713}" dt="2025-05-02T10:05:02.939" v="424" actId="164"/>
      <pc:docMkLst>
        <pc:docMk/>
      </pc:docMkLst>
      <pc:sldChg chg="addSp delSp modSp mod delAnim">
        <pc:chgData name="Mei Fukada" userId="4b4e81c0-5f69-430b-9e93-db87b6b5cf3b" providerId="ADAL" clId="{789F3737-9288-400C-89BD-0133F5E0E713}" dt="2025-05-02T09:26:17.675" v="6" actId="167"/>
        <pc:sldMkLst>
          <pc:docMk/>
          <pc:sldMk cId="242775375" sldId="280"/>
        </pc:sldMkLst>
        <pc:picChg chg="add mod ord">
          <ac:chgData name="Mei Fukada" userId="4b4e81c0-5f69-430b-9e93-db87b6b5cf3b" providerId="ADAL" clId="{789F3737-9288-400C-89BD-0133F5E0E713}" dt="2025-05-02T09:26:17.675" v="6" actId="167"/>
          <ac:picMkLst>
            <pc:docMk/>
            <pc:sldMk cId="242775375" sldId="280"/>
            <ac:picMk id="4" creationId="{CABBBBED-FF10-CA93-70D7-685823BB3648}"/>
          </ac:picMkLst>
        </pc:picChg>
        <pc:picChg chg="del">
          <ac:chgData name="Mei Fukada" userId="4b4e81c0-5f69-430b-9e93-db87b6b5cf3b" providerId="ADAL" clId="{789F3737-9288-400C-89BD-0133F5E0E713}" dt="2025-05-02T09:26:06.341" v="0" actId="478"/>
          <ac:picMkLst>
            <pc:docMk/>
            <pc:sldMk cId="242775375" sldId="280"/>
            <ac:picMk id="12" creationId="{C45425BB-5F01-4080-9FE6-D2C276711C37}"/>
          </ac:picMkLst>
        </pc:picChg>
      </pc:sldChg>
      <pc:sldChg chg="addSp delSp modSp mod modNotesTx">
        <pc:chgData name="Mei Fukada" userId="4b4e81c0-5f69-430b-9e93-db87b6b5cf3b" providerId="ADAL" clId="{789F3737-9288-400C-89BD-0133F5E0E713}" dt="2025-05-02T10:05:02.939" v="424" actId="164"/>
        <pc:sldMkLst>
          <pc:docMk/>
          <pc:sldMk cId="321845125" sldId="282"/>
        </pc:sldMkLst>
        <pc:spChg chg="add mod ord">
          <ac:chgData name="Mei Fukada" userId="4b4e81c0-5f69-430b-9e93-db87b6b5cf3b" providerId="ADAL" clId="{789F3737-9288-400C-89BD-0133F5E0E713}" dt="2025-05-02T09:45:36.033" v="206" actId="164"/>
          <ac:spMkLst>
            <pc:docMk/>
            <pc:sldMk cId="321845125" sldId="282"/>
            <ac:spMk id="12" creationId="{284E99CA-B821-CC31-37E9-CE6E8DF343E3}"/>
          </ac:spMkLst>
        </pc:spChg>
        <pc:spChg chg="add mod ord">
          <ac:chgData name="Mei Fukada" userId="4b4e81c0-5f69-430b-9e93-db87b6b5cf3b" providerId="ADAL" clId="{789F3737-9288-400C-89BD-0133F5E0E713}" dt="2025-05-02T10:04:59.062" v="422" actId="164"/>
          <ac:spMkLst>
            <pc:docMk/>
            <pc:sldMk cId="321845125" sldId="282"/>
            <ac:spMk id="14" creationId="{7F596853-D6A7-B58E-391F-CE8620DE37E7}"/>
          </ac:spMkLst>
        </pc:spChg>
        <pc:spChg chg="add mod ord">
          <ac:chgData name="Mei Fukada" userId="4b4e81c0-5f69-430b-9e93-db87b6b5cf3b" providerId="ADAL" clId="{789F3737-9288-400C-89BD-0133F5E0E713}" dt="2025-05-02T10:05:02.939" v="424" actId="164"/>
          <ac:spMkLst>
            <pc:docMk/>
            <pc:sldMk cId="321845125" sldId="282"/>
            <ac:spMk id="15" creationId="{1E78FCB8-9367-2DBF-DC50-07EB6DF55621}"/>
          </ac:spMkLst>
        </pc:spChg>
        <pc:grpChg chg="add mod">
          <ac:chgData name="Mei Fukada" userId="4b4e81c0-5f69-430b-9e93-db87b6b5cf3b" providerId="ADAL" clId="{789F3737-9288-400C-89BD-0133F5E0E713}" dt="2025-05-02T09:45:36.033" v="206" actId="164"/>
          <ac:grpSpMkLst>
            <pc:docMk/>
            <pc:sldMk cId="321845125" sldId="282"/>
            <ac:grpSpMk id="13" creationId="{844CE757-1A8F-D90E-BD71-7D081528F611}"/>
          </ac:grpSpMkLst>
        </pc:grpChg>
        <pc:grpChg chg="add mod">
          <ac:chgData name="Mei Fukada" userId="4b4e81c0-5f69-430b-9e93-db87b6b5cf3b" providerId="ADAL" clId="{789F3737-9288-400C-89BD-0133F5E0E713}" dt="2025-05-02T10:04:59.062" v="422" actId="164"/>
          <ac:grpSpMkLst>
            <pc:docMk/>
            <pc:sldMk cId="321845125" sldId="282"/>
            <ac:grpSpMk id="16" creationId="{CDA2DB3D-9023-4070-8775-253D8DB5572B}"/>
          </ac:grpSpMkLst>
        </pc:grpChg>
        <pc:grpChg chg="add mod">
          <ac:chgData name="Mei Fukada" userId="4b4e81c0-5f69-430b-9e93-db87b6b5cf3b" providerId="ADAL" clId="{789F3737-9288-400C-89BD-0133F5E0E713}" dt="2025-05-02T10:05:02.939" v="424" actId="164"/>
          <ac:grpSpMkLst>
            <pc:docMk/>
            <pc:sldMk cId="321845125" sldId="282"/>
            <ac:grpSpMk id="17" creationId="{35E7A1B8-59B1-781C-FC91-FE82446F5B23}"/>
          </ac:grpSpMkLst>
        </pc:grpChg>
        <pc:picChg chg="del">
          <ac:chgData name="Mei Fukada" userId="4b4e81c0-5f69-430b-9e93-db87b6b5cf3b" providerId="ADAL" clId="{789F3737-9288-400C-89BD-0133F5E0E713}" dt="2025-05-02T09:43:57.774" v="181" actId="478"/>
          <ac:picMkLst>
            <pc:docMk/>
            <pc:sldMk cId="321845125" sldId="282"/>
            <ac:picMk id="3" creationId="{2CD2416B-C40B-4B65-B430-DD87007841E1}"/>
          </ac:picMkLst>
        </pc:picChg>
        <pc:picChg chg="del">
          <ac:chgData name="Mei Fukada" userId="4b4e81c0-5f69-430b-9e93-db87b6b5cf3b" providerId="ADAL" clId="{789F3737-9288-400C-89BD-0133F5E0E713}" dt="2025-05-02T09:46:55.037" v="214" actId="478"/>
          <ac:picMkLst>
            <pc:docMk/>
            <pc:sldMk cId="321845125" sldId="282"/>
            <ac:picMk id="7" creationId="{D948D376-7AF1-473F-BCA1-40992D6A6686}"/>
          </ac:picMkLst>
        </pc:picChg>
        <pc:picChg chg="del">
          <ac:chgData name="Mei Fukada" userId="4b4e81c0-5f69-430b-9e93-db87b6b5cf3b" providerId="ADAL" clId="{789F3737-9288-400C-89BD-0133F5E0E713}" dt="2025-05-02T09:46:16.431" v="207" actId="478"/>
          <ac:picMkLst>
            <pc:docMk/>
            <pc:sldMk cId="321845125" sldId="282"/>
            <ac:picMk id="9" creationId="{4F51ACE5-6160-48C5-BCBF-42CFA5B3208D}"/>
          </ac:picMkLst>
        </pc:picChg>
        <pc:picChg chg="add mod">
          <ac:chgData name="Mei Fukada" userId="4b4e81c0-5f69-430b-9e93-db87b6b5cf3b" providerId="ADAL" clId="{789F3737-9288-400C-89BD-0133F5E0E713}" dt="2025-05-02T09:45:36.033" v="206" actId="164"/>
          <ac:picMkLst>
            <pc:docMk/>
            <pc:sldMk cId="321845125" sldId="282"/>
            <ac:picMk id="1026" creationId="{E4046032-2F12-4BE7-F212-6CFBDF3CC31E}"/>
          </ac:picMkLst>
        </pc:picChg>
        <pc:picChg chg="add mod">
          <ac:chgData name="Mei Fukada" userId="4b4e81c0-5f69-430b-9e93-db87b6b5cf3b" providerId="ADAL" clId="{789F3737-9288-400C-89BD-0133F5E0E713}" dt="2025-05-02T09:45:36.033" v="206" actId="164"/>
          <ac:picMkLst>
            <pc:docMk/>
            <pc:sldMk cId="321845125" sldId="282"/>
            <ac:picMk id="1028" creationId="{47F8E072-B96F-858F-39A2-35FCD644316D}"/>
          </ac:picMkLst>
        </pc:picChg>
        <pc:picChg chg="add mod">
          <ac:chgData name="Mei Fukada" userId="4b4e81c0-5f69-430b-9e93-db87b6b5cf3b" providerId="ADAL" clId="{789F3737-9288-400C-89BD-0133F5E0E713}" dt="2025-05-02T10:04:59.062" v="422" actId="164"/>
          <ac:picMkLst>
            <pc:docMk/>
            <pc:sldMk cId="321845125" sldId="282"/>
            <ac:picMk id="1030" creationId="{C3AC449E-E557-1E67-F34D-8B07718B0D44}"/>
          </ac:picMkLst>
        </pc:picChg>
        <pc:picChg chg="add mod">
          <ac:chgData name="Mei Fukada" userId="4b4e81c0-5f69-430b-9e93-db87b6b5cf3b" providerId="ADAL" clId="{789F3737-9288-400C-89BD-0133F5E0E713}" dt="2025-05-02T10:04:59.062" v="422" actId="164"/>
          <ac:picMkLst>
            <pc:docMk/>
            <pc:sldMk cId="321845125" sldId="282"/>
            <ac:picMk id="1032" creationId="{6435DE18-09A2-E326-50AC-FD32E24A598B}"/>
          </ac:picMkLst>
        </pc:picChg>
        <pc:picChg chg="add del mod">
          <ac:chgData name="Mei Fukada" userId="4b4e81c0-5f69-430b-9e93-db87b6b5cf3b" providerId="ADAL" clId="{789F3737-9288-400C-89BD-0133F5E0E713}" dt="2025-05-02T09:46:45.832" v="211" actId="478"/>
          <ac:picMkLst>
            <pc:docMk/>
            <pc:sldMk cId="321845125" sldId="282"/>
            <ac:picMk id="1034" creationId="{9BF641E2-39AA-90F6-3DF9-740D401D1186}"/>
          </ac:picMkLst>
        </pc:picChg>
        <pc:picChg chg="add mod">
          <ac:chgData name="Mei Fukada" userId="4b4e81c0-5f69-430b-9e93-db87b6b5cf3b" providerId="ADAL" clId="{789F3737-9288-400C-89BD-0133F5E0E713}" dt="2025-05-02T10:05:02.939" v="424" actId="164"/>
          <ac:picMkLst>
            <pc:docMk/>
            <pc:sldMk cId="321845125" sldId="282"/>
            <ac:picMk id="1036" creationId="{439DF5F2-172F-7ADB-C22E-C4C3F407689D}"/>
          </ac:picMkLst>
        </pc:picChg>
        <pc:picChg chg="add mod">
          <ac:chgData name="Mei Fukada" userId="4b4e81c0-5f69-430b-9e93-db87b6b5cf3b" providerId="ADAL" clId="{789F3737-9288-400C-89BD-0133F5E0E713}" dt="2025-05-02T10:05:02.939" v="424" actId="164"/>
          <ac:picMkLst>
            <pc:docMk/>
            <pc:sldMk cId="321845125" sldId="282"/>
            <ac:picMk id="1038" creationId="{9D59D5AF-0896-068B-9DF9-9A4214FD3996}"/>
          </ac:picMkLst>
        </pc:picChg>
      </pc:sldChg>
      <pc:sldChg chg="addSp delSp modSp mod modNotesTx">
        <pc:chgData name="Mei Fukada" userId="4b4e81c0-5f69-430b-9e93-db87b6b5cf3b" providerId="ADAL" clId="{789F3737-9288-400C-89BD-0133F5E0E713}" dt="2025-05-02T10:04:45.342" v="421" actId="1076"/>
        <pc:sldMkLst>
          <pc:docMk/>
          <pc:sldMk cId="3139581966" sldId="289"/>
        </pc:sldMkLst>
        <pc:spChg chg="mod">
          <ac:chgData name="Mei Fukada" userId="4b4e81c0-5f69-430b-9e93-db87b6b5cf3b" providerId="ADAL" clId="{789F3737-9288-400C-89BD-0133F5E0E713}" dt="2025-05-02T10:00:06.797" v="377" actId="1076"/>
          <ac:spMkLst>
            <pc:docMk/>
            <pc:sldMk cId="3139581966" sldId="289"/>
            <ac:spMk id="23" creationId="{ED32382C-1D10-4171-9A9F-FB13AD925AE2}"/>
          </ac:spMkLst>
        </pc:spChg>
        <pc:picChg chg="del">
          <ac:chgData name="Mei Fukada" userId="4b4e81c0-5f69-430b-9e93-db87b6b5cf3b" providerId="ADAL" clId="{789F3737-9288-400C-89BD-0133F5E0E713}" dt="2025-05-02T10:00:01.495" v="376" actId="478"/>
          <ac:picMkLst>
            <pc:docMk/>
            <pc:sldMk cId="3139581966" sldId="289"/>
            <ac:picMk id="2" creationId="{709B203A-4677-4BBF-ABA7-0201ED0DA819}"/>
          </ac:picMkLst>
        </pc:picChg>
        <pc:picChg chg="del">
          <ac:chgData name="Mei Fukada" userId="4b4e81c0-5f69-430b-9e93-db87b6b5cf3b" providerId="ADAL" clId="{789F3737-9288-400C-89BD-0133F5E0E713}" dt="2025-05-02T09:59:56.818" v="375" actId="478"/>
          <ac:picMkLst>
            <pc:docMk/>
            <pc:sldMk cId="3139581966" sldId="289"/>
            <ac:picMk id="4" creationId="{18B9AB92-8DFE-4885-96DF-441FE90319ED}"/>
          </ac:picMkLst>
        </pc:picChg>
        <pc:picChg chg="add mod">
          <ac:chgData name="Mei Fukada" userId="4b4e81c0-5f69-430b-9e93-db87b6b5cf3b" providerId="ADAL" clId="{789F3737-9288-400C-89BD-0133F5E0E713}" dt="2025-05-02T10:02:26.616" v="396" actId="1076"/>
          <ac:picMkLst>
            <pc:docMk/>
            <pc:sldMk cId="3139581966" sldId="289"/>
            <ac:picMk id="9" creationId="{6167CCC7-5383-0498-15D5-2EC90BAD7FDF}"/>
          </ac:picMkLst>
        </pc:picChg>
        <pc:picChg chg="add mod">
          <ac:chgData name="Mei Fukada" userId="4b4e81c0-5f69-430b-9e93-db87b6b5cf3b" providerId="ADAL" clId="{789F3737-9288-400C-89BD-0133F5E0E713}" dt="2025-05-02T10:02:16.287" v="392" actId="1076"/>
          <ac:picMkLst>
            <pc:docMk/>
            <pc:sldMk cId="3139581966" sldId="289"/>
            <ac:picMk id="10" creationId="{2D722A63-7451-D00D-9275-E20DE224A53A}"/>
          </ac:picMkLst>
        </pc:picChg>
        <pc:picChg chg="add mod">
          <ac:chgData name="Mei Fukada" userId="4b4e81c0-5f69-430b-9e93-db87b6b5cf3b" providerId="ADAL" clId="{789F3737-9288-400C-89BD-0133F5E0E713}" dt="2025-05-02T10:03:41.660" v="410" actId="1076"/>
          <ac:picMkLst>
            <pc:docMk/>
            <pc:sldMk cId="3139581966" sldId="289"/>
            <ac:picMk id="11" creationId="{8DC7AB02-7C3E-1C3F-25CC-7E52401F6E47}"/>
          </ac:picMkLst>
        </pc:picChg>
        <pc:picChg chg="del">
          <ac:chgData name="Mei Fukada" userId="4b4e81c0-5f69-430b-9e93-db87b6b5cf3b" providerId="ADAL" clId="{789F3737-9288-400C-89BD-0133F5E0E713}" dt="2025-05-02T10:00:01.495" v="376" actId="478"/>
          <ac:picMkLst>
            <pc:docMk/>
            <pc:sldMk cId="3139581966" sldId="289"/>
            <ac:picMk id="19" creationId="{254587FB-42EC-4BCC-B699-C5472DFC2976}"/>
          </ac:picMkLst>
        </pc:picChg>
        <pc:picChg chg="del">
          <ac:chgData name="Mei Fukada" userId="4b4e81c0-5f69-430b-9e93-db87b6b5cf3b" providerId="ADAL" clId="{789F3737-9288-400C-89BD-0133F5E0E713}" dt="2025-05-02T10:00:01.495" v="376" actId="478"/>
          <ac:picMkLst>
            <pc:docMk/>
            <pc:sldMk cId="3139581966" sldId="289"/>
            <ac:picMk id="20" creationId="{DBEE2157-4117-4103-8001-AE970A2E4AA8}"/>
          </ac:picMkLst>
        </pc:picChg>
        <pc:picChg chg="del">
          <ac:chgData name="Mei Fukada" userId="4b4e81c0-5f69-430b-9e93-db87b6b5cf3b" providerId="ADAL" clId="{789F3737-9288-400C-89BD-0133F5E0E713}" dt="2025-05-02T10:00:01.495" v="376" actId="478"/>
          <ac:picMkLst>
            <pc:docMk/>
            <pc:sldMk cId="3139581966" sldId="289"/>
            <ac:picMk id="21" creationId="{997EA779-58F5-40DB-A758-1D53A0719A6A}"/>
          </ac:picMkLst>
        </pc:picChg>
        <pc:picChg chg="del">
          <ac:chgData name="Mei Fukada" userId="4b4e81c0-5f69-430b-9e93-db87b6b5cf3b" providerId="ADAL" clId="{789F3737-9288-400C-89BD-0133F5E0E713}" dt="2025-05-02T10:00:01.495" v="376" actId="478"/>
          <ac:picMkLst>
            <pc:docMk/>
            <pc:sldMk cId="3139581966" sldId="289"/>
            <ac:picMk id="25" creationId="{95620B16-1001-4519-A24F-211A88F920ED}"/>
          </ac:picMkLst>
        </pc:picChg>
        <pc:picChg chg="del">
          <ac:chgData name="Mei Fukada" userId="4b4e81c0-5f69-430b-9e93-db87b6b5cf3b" providerId="ADAL" clId="{789F3737-9288-400C-89BD-0133F5E0E713}" dt="2025-05-02T10:00:01.495" v="376" actId="478"/>
          <ac:picMkLst>
            <pc:docMk/>
            <pc:sldMk cId="3139581966" sldId="289"/>
            <ac:picMk id="1026" creationId="{CE73D20F-3A8C-4845-81ED-04AEFD68A900}"/>
          </ac:picMkLst>
        </pc:picChg>
        <pc:picChg chg="add mod">
          <ac:chgData name="Mei Fukada" userId="4b4e81c0-5f69-430b-9e93-db87b6b5cf3b" providerId="ADAL" clId="{789F3737-9288-400C-89BD-0133F5E0E713}" dt="2025-05-02T10:02:55.338" v="400" actId="1076"/>
          <ac:picMkLst>
            <pc:docMk/>
            <pc:sldMk cId="3139581966" sldId="289"/>
            <ac:picMk id="2050" creationId="{EF641FD9-6F9C-D23E-693A-CE6536E9D056}"/>
          </ac:picMkLst>
        </pc:picChg>
        <pc:picChg chg="add mod">
          <ac:chgData name="Mei Fukada" userId="4b4e81c0-5f69-430b-9e93-db87b6b5cf3b" providerId="ADAL" clId="{789F3737-9288-400C-89BD-0133F5E0E713}" dt="2025-05-02T10:03:29.658" v="409" actId="1076"/>
          <ac:picMkLst>
            <pc:docMk/>
            <pc:sldMk cId="3139581966" sldId="289"/>
            <ac:picMk id="2052" creationId="{7849E0E1-C9D9-FB51-4FFD-15F169FD2130}"/>
          </ac:picMkLst>
        </pc:picChg>
        <pc:picChg chg="add mod">
          <ac:chgData name="Mei Fukada" userId="4b4e81c0-5f69-430b-9e93-db87b6b5cf3b" providerId="ADAL" clId="{789F3737-9288-400C-89BD-0133F5E0E713}" dt="2025-05-02T10:04:00.934" v="413" actId="1076"/>
          <ac:picMkLst>
            <pc:docMk/>
            <pc:sldMk cId="3139581966" sldId="289"/>
            <ac:picMk id="2054" creationId="{96D60E98-30C1-8055-8A57-55247903E662}"/>
          </ac:picMkLst>
        </pc:picChg>
        <pc:picChg chg="add mod">
          <ac:chgData name="Mei Fukada" userId="4b4e81c0-5f69-430b-9e93-db87b6b5cf3b" providerId="ADAL" clId="{789F3737-9288-400C-89BD-0133F5E0E713}" dt="2025-05-02T10:04:23.177" v="418" actId="1076"/>
          <ac:picMkLst>
            <pc:docMk/>
            <pc:sldMk cId="3139581966" sldId="289"/>
            <ac:picMk id="2056" creationId="{7911B6B2-060A-B37D-B020-98038A96A15D}"/>
          </ac:picMkLst>
        </pc:picChg>
        <pc:picChg chg="add mod">
          <ac:chgData name="Mei Fukada" userId="4b4e81c0-5f69-430b-9e93-db87b6b5cf3b" providerId="ADAL" clId="{789F3737-9288-400C-89BD-0133F5E0E713}" dt="2025-05-02T10:04:45.342" v="421" actId="1076"/>
          <ac:picMkLst>
            <pc:docMk/>
            <pc:sldMk cId="3139581966" sldId="289"/>
            <ac:picMk id="2058" creationId="{82D168ED-552C-CEEC-31E4-28AB2311F3D0}"/>
          </ac:picMkLst>
        </pc:picChg>
        <pc:cxnChg chg="mod">
          <ac:chgData name="Mei Fukada" userId="4b4e81c0-5f69-430b-9e93-db87b6b5cf3b" providerId="ADAL" clId="{789F3737-9288-400C-89BD-0133F5E0E713}" dt="2025-05-02T09:59:55.058" v="374" actId="14100"/>
          <ac:cxnSpMkLst>
            <pc:docMk/>
            <pc:sldMk cId="3139581966" sldId="289"/>
            <ac:cxnSpMk id="24" creationId="{1C076B2D-477C-4324-9145-144B4F8BC247}"/>
          </ac:cxnSpMkLst>
        </pc:cxnChg>
        <pc:cxnChg chg="mod">
          <ac:chgData name="Mei Fukada" userId="4b4e81c0-5f69-430b-9e93-db87b6b5cf3b" providerId="ADAL" clId="{789F3737-9288-400C-89BD-0133F5E0E713}" dt="2025-05-02T10:02:22.376" v="394" actId="14100"/>
          <ac:cxnSpMkLst>
            <pc:docMk/>
            <pc:sldMk cId="3139581966" sldId="289"/>
            <ac:cxnSpMk id="31" creationId="{30F75534-D8FB-4755-8920-8B569C56B1C7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A69FC-A2FC-492F-9D20-FA6AD13D10D4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DBFB7-392D-4B01-915E-DACF29E4E66F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771472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137754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10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585829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11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0859707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12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689493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13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269259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14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42588072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15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607725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2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931431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3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4264765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th-TH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4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233610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5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020313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6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417497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7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641778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8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65178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DBFB7-392D-4B01-915E-DACF29E4E66F}" type="slidenum">
              <a:rPr kumimoji="1" lang="en-US" smtClean="0"/>
              <a:t>9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84879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88312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64083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4678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51113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01821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2772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03425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92161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88483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76730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72746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39E6C-60A5-4CAC-8DFC-094DF36DE87B}" type="datetimeFigureOut">
              <a:rPr kumimoji="1" lang="en-US" smtClean="0"/>
              <a:t>5/23/2025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11887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a1.marugotoweb.jp/ja/life_and_culture.ph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1.marugotoweb.jp/ja/life_and_culture.ph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9.tiff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tif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3246" y="211578"/>
            <a:ext cx="7700801" cy="1021499"/>
          </a:xfrm>
        </p:spPr>
        <p:txBody>
          <a:bodyPr>
            <a:normAutofit/>
          </a:bodyPr>
          <a:lstStyle/>
          <a:p>
            <a:r>
              <a:rPr kumimoji="1" lang="ja-JP" altLang="en-US" sz="3200" b="1"/>
              <a:t>だい</a:t>
            </a:r>
            <a:r>
              <a:rPr kumimoji="1" lang="en-US" altLang="ja-JP" sz="3200" b="1"/>
              <a:t>15</a:t>
            </a:r>
            <a:r>
              <a:rPr lang="ja-JP" altLang="en-US" sz="3200" b="1"/>
              <a:t>か</a:t>
            </a:r>
            <a:r>
              <a:rPr kumimoji="1" lang="ja-JP" altLang="en-US" sz="3200" b="1"/>
              <a:t>　</a:t>
            </a:r>
            <a:r>
              <a:rPr lang="th-TH" altLang="ja-JP" sz="4400" b="1">
                <a:cs typeface="+mn-cs"/>
              </a:rPr>
              <a:t>ของฝาก</a:t>
            </a:r>
            <a:endParaRPr kumimoji="1" lang="en-US" sz="3200" b="1">
              <a:cs typeface="+mn-cs"/>
            </a:endParaRPr>
          </a:p>
        </p:txBody>
      </p:sp>
      <p:sp>
        <p:nvSpPr>
          <p:cNvPr id="18" name="角丸四角形吹き出し 17"/>
          <p:cNvSpPr/>
          <p:nvPr/>
        </p:nvSpPr>
        <p:spPr>
          <a:xfrm>
            <a:off x="7174523" y="2696362"/>
            <a:ext cx="4736123" cy="1577523"/>
          </a:xfrm>
          <a:prstGeom prst="wedgeRoundRectCallout">
            <a:avLst>
              <a:gd name="adj1" fmla="val -36298"/>
              <a:gd name="adj2" fmla="val 72769"/>
              <a:gd name="adj3" fmla="val 16667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/>
              <a:t>เพื่อนๆ เคยซื้อของฝาก หรือได้รับของฝากจากใครบ้างไหมคะ ส่วนมากเป็นของแบบไหนคะ</a:t>
            </a:r>
            <a:endParaRPr kumimoji="1" lang="en-US" sz="2800"/>
          </a:p>
        </p:txBody>
      </p:sp>
      <p:sp>
        <p:nvSpPr>
          <p:cNvPr id="4" name="雲形吹き出し 3"/>
          <p:cNvSpPr/>
          <p:nvPr/>
        </p:nvSpPr>
        <p:spPr>
          <a:xfrm>
            <a:off x="1030949" y="1468314"/>
            <a:ext cx="4736123" cy="3122736"/>
          </a:xfrm>
          <a:prstGeom prst="cloudCallout">
            <a:avLst>
              <a:gd name="adj1" fmla="val 46034"/>
              <a:gd name="adj2" fmla="val 6082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59DF53-DC55-485F-AF34-FCEACCC3D95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3549" y="4095912"/>
            <a:ext cx="2587547" cy="2587547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6E6B9AE-4CEF-4807-A152-C48C9CA8D8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246" y="1828200"/>
            <a:ext cx="2986578" cy="216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056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吹き出し 5">
            <a:extLst>
              <a:ext uri="{FF2B5EF4-FFF2-40B4-BE49-F238E27FC236}">
                <a16:creationId xmlns:a16="http://schemas.microsoft.com/office/drawing/2014/main" id="{D34B051E-6DE0-4DAE-9E9E-2A3F10658942}"/>
              </a:ext>
            </a:extLst>
          </p:cNvPr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pic>
        <p:nvPicPr>
          <p:cNvPr id="5" name="Picture 4" descr="A picture containing food, table, indoor, plate&#10;&#10;Description automatically generated">
            <a:extLst>
              <a:ext uri="{FF2B5EF4-FFF2-40B4-BE49-F238E27FC236}">
                <a16:creationId xmlns:a16="http://schemas.microsoft.com/office/drawing/2014/main" id="{BF6C951A-C863-4BFA-8953-06F8B1F2E5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23" y="2605685"/>
            <a:ext cx="3465545" cy="23121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B174BB-2C01-4897-BDE5-B3D9B28CAD95}"/>
              </a:ext>
            </a:extLst>
          </p:cNvPr>
          <p:cNvSpPr txBox="1"/>
          <p:nvPr/>
        </p:nvSpPr>
        <p:spPr>
          <a:xfrm>
            <a:off x="770675" y="1959354"/>
            <a:ext cx="24960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b="1"/>
              <a:t>カステラ</a:t>
            </a:r>
            <a:endParaRPr lang="en-US" sz="3600" b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7BFBD4-0CE5-4B9C-AD94-3F02A8983705}"/>
              </a:ext>
            </a:extLst>
          </p:cNvPr>
          <p:cNvSpPr txBox="1"/>
          <p:nvPr/>
        </p:nvSpPr>
        <p:spPr>
          <a:xfrm>
            <a:off x="4808730" y="1059676"/>
            <a:ext cx="6612595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b="1"/>
              <a:t>カステラ</a:t>
            </a:r>
            <a:r>
              <a:rPr lang="th-TH" altLang="ja-JP" sz="4400"/>
              <a:t> (</a:t>
            </a:r>
            <a:r>
              <a:rPr lang="th-TH" sz="4400"/>
              <a:t>คัสเตลลา) เป็นเค้กฟองน้ำ</a:t>
            </a:r>
            <a:r>
              <a:rPr lang="en-US" sz="4400"/>
              <a:t> </a:t>
            </a:r>
            <a:r>
              <a:rPr lang="th-TH" sz="4400"/>
              <a:t>ทำมาจาก</a:t>
            </a:r>
            <a:r>
              <a:rPr lang="th-TH" sz="4400" b="1"/>
              <a:t>น้ำตาล แป้ง ไข่ และน้ำเชื่อม </a:t>
            </a:r>
          </a:p>
          <a:p>
            <a:r>
              <a:rPr lang="th-TH" sz="4400"/>
              <a:t>นำเข้ามายังญี่ปุ่น</a:t>
            </a:r>
            <a:r>
              <a:rPr lang="th-TH" sz="4400" b="1"/>
              <a:t>โดยพ่อค้าชาวโปรตุเกส</a:t>
            </a:r>
            <a:r>
              <a:rPr lang="th-TH" sz="4400"/>
              <a:t>เมื่อศตวรรษที่ 16 ปัจจุบันเป็นขนมหวานที่มีชื่อเสียงของนางาซากิ </a:t>
            </a:r>
          </a:p>
          <a:p>
            <a:r>
              <a:rPr lang="th-TH" sz="4400"/>
              <a:t>เพราะจังหวัด </a:t>
            </a:r>
            <a:r>
              <a:rPr lang="ja-JP" altLang="en-US" sz="3200"/>
              <a:t>ながさき</a:t>
            </a:r>
            <a:r>
              <a:rPr lang="th-TH" altLang="ja-JP" sz="4400"/>
              <a:t>เป็นเมืองท่ารับวัฒนธรรมต่างชาติมาก่อน</a:t>
            </a:r>
            <a:endParaRPr lang="th-TH" sz="4400"/>
          </a:p>
          <a:p>
            <a:endParaRPr lang="th-TH" sz="4400"/>
          </a:p>
        </p:txBody>
      </p:sp>
    </p:spTree>
    <p:extLst>
      <p:ext uri="{BB962C8B-B14F-4D97-AF65-F5344CB8AC3E}">
        <p14:creationId xmlns:p14="http://schemas.microsoft.com/office/powerpoint/2010/main" val="234955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吹き出し 5">
            <a:extLst>
              <a:ext uri="{FF2B5EF4-FFF2-40B4-BE49-F238E27FC236}">
                <a16:creationId xmlns:a16="http://schemas.microsoft.com/office/drawing/2014/main" id="{6CF4246A-0B0B-43A5-8759-13B3B3AE3A6F}"/>
              </a:ext>
            </a:extLst>
          </p:cNvPr>
          <p:cNvSpPr/>
          <p:nvPr/>
        </p:nvSpPr>
        <p:spPr>
          <a:xfrm>
            <a:off x="1911411" y="456217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4" name="テキスト ボックス 4">
            <a:extLst>
              <a:ext uri="{FF2B5EF4-FFF2-40B4-BE49-F238E27FC236}">
                <a16:creationId xmlns:a16="http://schemas.microsoft.com/office/drawing/2014/main" id="{5321FE27-2842-4F63-BAA4-FEB9783E5A16}"/>
              </a:ext>
            </a:extLst>
          </p:cNvPr>
          <p:cNvSpPr txBox="1"/>
          <p:nvPr/>
        </p:nvSpPr>
        <p:spPr>
          <a:xfrm>
            <a:off x="5414333" y="2786057"/>
            <a:ext cx="5746214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AutoNum type="alphaLcPeriod"/>
            </a:pPr>
            <a:r>
              <a:rPr lang="th-TH" sz="4000"/>
              <a:t>รสชาติอร่อย เก็บรักษาไว้ได้นาน</a:t>
            </a:r>
          </a:p>
          <a:p>
            <a:pPr marL="742950" indent="-742950">
              <a:lnSpc>
                <a:spcPct val="150000"/>
              </a:lnSpc>
              <a:buAutoNum type="alphaLcPeriod"/>
            </a:pPr>
            <a:r>
              <a:rPr lang="th-TH" sz="4000"/>
              <a:t>ปลูกง่าย มีมาแต่โบราณ</a:t>
            </a:r>
          </a:p>
          <a:p>
            <a:pPr marL="742950" indent="-742950">
              <a:lnSpc>
                <a:spcPct val="150000"/>
              </a:lnSpc>
              <a:buAutoNum type="alphaLcPeriod"/>
            </a:pPr>
            <a:r>
              <a:rPr lang="th-TH" sz="4000"/>
              <a:t>ใช้แทนเนื้อเพราะกินเนื้อไม่ได้</a:t>
            </a:r>
            <a:endParaRPr lang="en-US" sz="4000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1971F572-A174-4588-A9C8-5F0C46EE2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1823" y="209597"/>
            <a:ext cx="7178634" cy="2291917"/>
          </a:xfrm>
        </p:spPr>
        <p:txBody>
          <a:bodyPr>
            <a:noAutofit/>
          </a:bodyPr>
          <a:lstStyle/>
          <a:p>
            <a:r>
              <a:rPr kumimoji="1" lang="th-TH" sz="4800" b="1">
                <a:cs typeface="+mn-cs"/>
              </a:rPr>
              <a:t>ของฝากที่เป็นขนมของญี่ปุ่นหลายอย่างนิยมใช้ถั่วแดงเป็นไส้ เพื่อนๆ คิดว่าแรกเริ่ม</a:t>
            </a:r>
            <a:r>
              <a:rPr lang="th-TH" sz="4800" b="1">
                <a:cs typeface="+mn-cs"/>
              </a:rPr>
              <a:t>เดิมทีแล้ว</a:t>
            </a:r>
            <a:r>
              <a:rPr kumimoji="1" lang="th-TH" sz="4800" b="1">
                <a:cs typeface="+mn-cs"/>
              </a:rPr>
              <a:t>เป็นเพราะเหตุใด</a:t>
            </a:r>
            <a:endParaRPr kumimoji="1" lang="en-US" sz="4800" b="1">
              <a:cs typeface="+mn-cs"/>
            </a:endParaRPr>
          </a:p>
        </p:txBody>
      </p:sp>
      <p:sp>
        <p:nvSpPr>
          <p:cNvPr id="8" name="楕円 10">
            <a:extLst>
              <a:ext uri="{FF2B5EF4-FFF2-40B4-BE49-F238E27FC236}">
                <a16:creationId xmlns:a16="http://schemas.microsoft.com/office/drawing/2014/main" id="{D2C9CD7F-2425-4119-A6D9-AA8D35E5DA9B}"/>
              </a:ext>
            </a:extLst>
          </p:cNvPr>
          <p:cNvSpPr/>
          <p:nvPr/>
        </p:nvSpPr>
        <p:spPr>
          <a:xfrm>
            <a:off x="5414333" y="4857504"/>
            <a:ext cx="548640" cy="533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49DBD29-32CD-4CC3-A8B8-57A8CA19D9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782" y="4508887"/>
            <a:ext cx="1548417" cy="1998384"/>
          </a:xfrm>
          <a:prstGeom prst="rect">
            <a:avLst/>
          </a:prstGeom>
        </p:spPr>
      </p:pic>
      <p:pic>
        <p:nvPicPr>
          <p:cNvPr id="9" name="Picture 8" descr="A plate with food on it next to a cup of tea&#10;&#10;Description automatically generated with low confidence">
            <a:extLst>
              <a:ext uri="{FF2B5EF4-FFF2-40B4-BE49-F238E27FC236}">
                <a16:creationId xmlns:a16="http://schemas.microsoft.com/office/drawing/2014/main" id="{1C42D6D4-99E9-427A-BA57-3B3A2F43FD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35" y="1801796"/>
            <a:ext cx="3562641" cy="2376950"/>
          </a:xfrm>
          <a:prstGeom prst="rect">
            <a:avLst/>
          </a:prstGeom>
        </p:spPr>
      </p:pic>
      <p:pic>
        <p:nvPicPr>
          <p:cNvPr id="10" name="Picture 9" descr="A plate with food on it&#10;&#10;Description automatically generated with low confidence">
            <a:extLst>
              <a:ext uri="{FF2B5EF4-FFF2-40B4-BE49-F238E27FC236}">
                <a16:creationId xmlns:a16="http://schemas.microsoft.com/office/drawing/2014/main" id="{FF047296-1488-4AA7-84A4-E4F7BB58B1A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44"/>
          <a:stretch/>
        </p:blipFill>
        <p:spPr>
          <a:xfrm>
            <a:off x="468835" y="4383303"/>
            <a:ext cx="4328639" cy="240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18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A79B318-E240-4C8D-9804-C4A2307E1B96}"/>
              </a:ext>
            </a:extLst>
          </p:cNvPr>
          <p:cNvSpPr txBox="1"/>
          <p:nvPr/>
        </p:nvSpPr>
        <p:spPr>
          <a:xfrm>
            <a:off x="4572000" y="8035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1492C7-36F6-4EDF-BC10-E1F1F381BC27}"/>
              </a:ext>
            </a:extLst>
          </p:cNvPr>
          <p:cNvSpPr txBox="1"/>
          <p:nvPr/>
        </p:nvSpPr>
        <p:spPr>
          <a:xfrm>
            <a:off x="4054365" y="396822"/>
            <a:ext cx="7524693" cy="66787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th-TH" sz="4000"/>
              <a:t>ขนม</a:t>
            </a:r>
            <a:r>
              <a:rPr lang="ja-JP" altLang="en-US" sz="2400"/>
              <a:t>まんじゅう</a:t>
            </a:r>
            <a:r>
              <a:rPr lang="th-TH" sz="2400"/>
              <a:t> </a:t>
            </a:r>
            <a:r>
              <a:rPr lang="th-TH" sz="4000"/>
              <a:t>(ขนมปั้นเป็นก้อนมีไส้ คล้ายขนมเปี๊ยะ) ได้รับการเผยแพร่ในญี่ปุ่น เมื่อประมาณปี </a:t>
            </a:r>
            <a:r>
              <a:rPr lang="en-US" sz="4000">
                <a:latin typeface="Cordia New" panose="020B0304020202020204" pitchFamily="34" charset="-34"/>
                <a:cs typeface="Cordia New" panose="020B0304020202020204" pitchFamily="34" charset="-34"/>
              </a:rPr>
              <a:t>1349 </a:t>
            </a:r>
            <a:r>
              <a:rPr lang="th-TH" sz="4000"/>
              <a:t>โดยเริ่มจากจังหวัดนาระ</a:t>
            </a:r>
            <a:r>
              <a:rPr lang="en-US" sz="4000"/>
              <a:t> </a:t>
            </a:r>
            <a:r>
              <a:rPr lang="th-TH" sz="4000"/>
              <a:t>แต่สมัยนั้น ไส้ในยังเป็นผักหรือเนื้อที่ปรุงด้วยเกลือคล้ายกับซาลาเปา</a:t>
            </a:r>
          </a:p>
          <a:p>
            <a:r>
              <a:rPr lang="th-TH" sz="4000">
                <a:cs typeface="Cordia New"/>
              </a:rPr>
              <a:t>จนกระทั่งพระพุทธศาสนาถูกเผยแพร่ในประเทศญี่ปุ่นและมีการ</a:t>
            </a:r>
            <a:r>
              <a:rPr lang="th-TH" sz="4000" b="1">
                <a:cs typeface="Cordia New"/>
              </a:rPr>
              <a:t>ห้ามไม่ให้กินเนื้อ </a:t>
            </a:r>
            <a:r>
              <a:rPr lang="th-TH" sz="4000">
                <a:cs typeface="Cordia New"/>
              </a:rPr>
              <a:t>จึงได้มีการทำขนม</a:t>
            </a:r>
            <a:r>
              <a:rPr lang="ja-JP" altLang="en-US" sz="2400"/>
              <a:t>まんじゅう</a:t>
            </a:r>
            <a:r>
              <a:rPr lang="th-TH" sz="2400"/>
              <a:t> </a:t>
            </a:r>
            <a:r>
              <a:rPr lang="th-TH" sz="4000">
                <a:cs typeface="Cordia New"/>
              </a:rPr>
              <a:t>ที่ใส่ถั่วแดง ซึ่งเชื่อกันว่าสีแดงจะช่วยไล่สิ่งที่ชั่วร้ายออกไป</a:t>
            </a:r>
          </a:p>
          <a:p>
            <a:r>
              <a:rPr lang="th-TH" sz="4000">
                <a:cs typeface="Cordia New"/>
              </a:rPr>
              <a:t>จนกระทั่งภายหลัง</a:t>
            </a:r>
            <a:r>
              <a:rPr lang="th-TH" sz="4000"/>
              <a:t>การทำขนมญี่ปุ่นที่ใช้ถั่วแดงรสหวานจึงมีอย่างแพร่หลาย</a:t>
            </a:r>
            <a:endParaRPr lang="th-TH" sz="4000">
              <a:cs typeface="Cordia New"/>
            </a:endParaRPr>
          </a:p>
          <a:p>
            <a:endParaRPr lang="th-TH" sz="2800">
              <a:cs typeface="Cordia New"/>
            </a:endParaRPr>
          </a:p>
        </p:txBody>
      </p:sp>
      <p:pic>
        <p:nvPicPr>
          <p:cNvPr id="5" name="Picture 4" descr="A plate with food on it next to a cup of tea&#10;&#10;Description automatically generated with low confidence">
            <a:extLst>
              <a:ext uri="{FF2B5EF4-FFF2-40B4-BE49-F238E27FC236}">
                <a16:creationId xmlns:a16="http://schemas.microsoft.com/office/drawing/2014/main" id="{FF79A5DD-51C4-41BC-B1C6-965406D75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61" y="2708726"/>
            <a:ext cx="2761953" cy="1842741"/>
          </a:xfrm>
          <a:prstGeom prst="rect">
            <a:avLst/>
          </a:prstGeom>
        </p:spPr>
      </p:pic>
      <p:pic>
        <p:nvPicPr>
          <p:cNvPr id="8" name="Picture 7" descr="A picture containing food, candy, dessert, snack&#10;&#10;Description automatically generated">
            <a:extLst>
              <a:ext uri="{FF2B5EF4-FFF2-40B4-BE49-F238E27FC236}">
                <a16:creationId xmlns:a16="http://schemas.microsoft.com/office/drawing/2014/main" id="{5E9FB4A1-5EFF-4433-8D10-F71EEBBED5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30" y="4774132"/>
            <a:ext cx="2764112" cy="1842741"/>
          </a:xfrm>
          <a:prstGeom prst="rect">
            <a:avLst/>
          </a:prstGeom>
        </p:spPr>
      </p:pic>
      <p:pic>
        <p:nvPicPr>
          <p:cNvPr id="4" name="Picture 3" descr="A plate with food on it&#10;&#10;Description automatically generated with low confidence">
            <a:extLst>
              <a:ext uri="{FF2B5EF4-FFF2-40B4-BE49-F238E27FC236}">
                <a16:creationId xmlns:a16="http://schemas.microsoft.com/office/drawing/2014/main" id="{7A5BB676-8BFA-4632-BB4A-22DC2183E8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62" y="643320"/>
            <a:ext cx="2733980" cy="174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10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ダイアグラム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B0A86A6-A165-146C-01D5-33CED01431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500" y="-383045"/>
            <a:ext cx="6649500" cy="46800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70" y="3126263"/>
            <a:ext cx="1548417" cy="1998384"/>
          </a:xfrm>
          <a:prstGeom prst="rect">
            <a:avLst/>
          </a:prstGeom>
        </p:spPr>
      </p:pic>
      <p:sp>
        <p:nvSpPr>
          <p:cNvPr id="9" name="角丸四角形吹き出し 8"/>
          <p:cNvSpPr/>
          <p:nvPr/>
        </p:nvSpPr>
        <p:spPr>
          <a:xfrm>
            <a:off x="475335" y="257176"/>
            <a:ext cx="4736123" cy="2752724"/>
          </a:xfrm>
          <a:prstGeom prst="wedgeRoundRectCallout">
            <a:avLst>
              <a:gd name="adj1" fmla="val 1327"/>
              <a:gd name="adj2" fmla="val 64942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/>
              <a:t>ร้านขายของฝากที่รวมของฝากจากทั่วประเทศนั้น  มักจะอยู่ที่สถานีรถไฟขนาดใหญ่ หรือสนามบิน</a:t>
            </a:r>
          </a:p>
          <a:p>
            <a:pPr algn="ctr"/>
            <a:r>
              <a:rPr kumimoji="1" lang="th-TH" sz="2800"/>
              <a:t>มีบริการห่อให้อย่างสวยงาม </a:t>
            </a:r>
            <a:r>
              <a:rPr lang="th-TH" sz="2800"/>
              <a:t>สำหรับผู้ที่ต้องการนำ</a:t>
            </a:r>
            <a:r>
              <a:rPr kumimoji="1" lang="th-TH" sz="2800"/>
              <a:t>ไปให้กับลูกค้าหรือบริษัทที่ทำธุรกิจร่วมกัน</a:t>
            </a:r>
            <a:endParaRPr kumimoji="1" lang="en-US" sz="28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DE62AA-9CB7-43D4-9FD4-D17ECB7D9D0D}"/>
              </a:ext>
            </a:extLst>
          </p:cNvPr>
          <p:cNvSpPr txBox="1"/>
          <p:nvPr/>
        </p:nvSpPr>
        <p:spPr>
          <a:xfrm>
            <a:off x="5395112" y="4296955"/>
            <a:ext cx="6643688" cy="2062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th-TH" sz="3200"/>
              <a:t>ร้านขายของฝากบางที่เปิดตั้งแต่ </a:t>
            </a:r>
            <a:r>
              <a:rPr lang="en-US" sz="3200">
                <a:latin typeface="Cordia New" panose="020B0304020202020204" pitchFamily="34" charset="-34"/>
                <a:cs typeface="Cordia New" panose="020B0304020202020204" pitchFamily="34" charset="-34"/>
              </a:rPr>
              <a:t>6:30 – 22:00</a:t>
            </a:r>
            <a:r>
              <a:rPr lang="th-TH" sz="3200">
                <a:latin typeface="Cordia New" panose="020B0304020202020204" pitchFamily="34" charset="-34"/>
                <a:cs typeface="Cordia New" panose="020B0304020202020204" pitchFamily="34" charset="-34"/>
              </a:rPr>
              <a:t> น.</a:t>
            </a:r>
            <a:r>
              <a:rPr lang="en-US" sz="320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3200"/>
              <a:t>เลยนะ</a:t>
            </a:r>
            <a:endParaRPr lang="en-US" sz="3200"/>
          </a:p>
          <a:p>
            <a:r>
              <a:rPr lang="th-TH" sz="3200"/>
              <a:t>นั่นเป็นเพราะว่าคนญี่ปุ่นมีธรรมเนียมที่เมื่อเดินทางไปหาใครก็มักจะนำของฝากไปด้วย</a:t>
            </a:r>
          </a:p>
          <a:p>
            <a:r>
              <a:rPr lang="th-TH" sz="3200"/>
              <a:t>ร้านจึงเปิดแต่เช้าตรู่สำหรับคนที่ต้องเดินทางแต่เช้ายังไงล่ะ 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158274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5B3E0D8-DE9B-4923-9515-82D67BB06D01}"/>
              </a:ext>
            </a:extLst>
          </p:cNvPr>
          <p:cNvSpPr txBox="1"/>
          <p:nvPr/>
        </p:nvSpPr>
        <p:spPr>
          <a:xfrm>
            <a:off x="381000" y="733430"/>
            <a:ext cx="7587344" cy="52860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th-TH" altLang="ja-JP" sz="3600"/>
              <a:t>คำว่า </a:t>
            </a:r>
            <a:r>
              <a:rPr lang="ja-JP" altLang="en-US" sz="2400" b="1"/>
              <a:t>おみやげ</a:t>
            </a:r>
            <a:r>
              <a:rPr lang="th-TH" altLang="ja-JP" sz="2400" b="1"/>
              <a:t> </a:t>
            </a:r>
            <a:r>
              <a:rPr lang="th-TH" altLang="ja-JP" sz="3600"/>
              <a:t>จึงไม่ได้หมายถึงของฝากในโอกาสที่ไปเที่ยวเท่านั้น ยังหมายถึง </a:t>
            </a:r>
          </a:p>
          <a:p>
            <a:r>
              <a:rPr lang="th-TH" altLang="ja-JP" sz="3600" b="1"/>
              <a:t>“ของที่นำติดไม้ติดมือไปฝากเพื่อแสดงความขอบคุณหรือฝากเนื้อฝากตัวด้วย” เรียกว่า </a:t>
            </a:r>
            <a:r>
              <a:rPr lang="ja-JP" altLang="en-US" sz="2400" b="1"/>
              <a:t>手土産（てみやげ）</a:t>
            </a:r>
            <a:endParaRPr lang="th-TH" altLang="ja-JP" sz="3600" b="1"/>
          </a:p>
          <a:p>
            <a:r>
              <a:rPr lang="th-TH" sz="3600"/>
              <a:t>เช่น </a:t>
            </a:r>
          </a:p>
          <a:p>
            <a:pPr>
              <a:lnSpc>
                <a:spcPct val="150000"/>
              </a:lnSpc>
            </a:pPr>
            <a:r>
              <a:rPr lang="ja-JP" altLang="en-US" sz="3600"/>
              <a:t>・</a:t>
            </a:r>
            <a:r>
              <a:rPr lang="th-TH" sz="3600"/>
              <a:t>เมื่อได้รับเชิญให้ไปเที่ยวที่บ้าน</a:t>
            </a:r>
            <a:endParaRPr lang="en-US" sz="3600"/>
          </a:p>
          <a:p>
            <a:pPr>
              <a:lnSpc>
                <a:spcPct val="150000"/>
              </a:lnSpc>
            </a:pPr>
            <a:r>
              <a:rPr lang="ja-JP" altLang="en-US" sz="3600"/>
              <a:t>・</a:t>
            </a:r>
            <a:r>
              <a:rPr lang="th-TH" sz="3600"/>
              <a:t> เมื่อไปฝากเนื้อฝากตัวต่อผู้ใหญ่ที่จะช่วยดูแลช่วยเหลือ </a:t>
            </a:r>
            <a:endParaRPr lang="en-US" sz="3600"/>
          </a:p>
          <a:p>
            <a:pPr>
              <a:lnSpc>
                <a:spcPct val="150000"/>
              </a:lnSpc>
            </a:pPr>
            <a:r>
              <a:rPr lang="ja-JP" altLang="en-US" sz="3600"/>
              <a:t>・</a:t>
            </a:r>
            <a:r>
              <a:rPr lang="th-TH" sz="3600"/>
              <a:t>ให้ของฝากแก่เพื่อนบ้านเมื่อย้ายมาอยู่ใหม่ เป็นต้น</a:t>
            </a:r>
          </a:p>
        </p:txBody>
      </p:sp>
      <p:pic>
        <p:nvPicPr>
          <p:cNvPr id="3" name="Picture 2" descr="A cartoon of a child giving a gift to an old person&#10;&#10;Description automatically generated with medium confidence">
            <a:extLst>
              <a:ext uri="{FF2B5EF4-FFF2-40B4-BE49-F238E27FC236}">
                <a16:creationId xmlns:a16="http://schemas.microsoft.com/office/drawing/2014/main" id="{61CEFC66-177A-4A6A-B30D-58409473E2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344" y="2142310"/>
            <a:ext cx="4206240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590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62984" y="835166"/>
            <a:ext cx="6753497" cy="1325563"/>
          </a:xfrm>
        </p:spPr>
        <p:txBody>
          <a:bodyPr>
            <a:normAutofit/>
          </a:bodyPr>
          <a:lstStyle/>
          <a:p>
            <a:r>
              <a:rPr lang="th-TH" altLang="ja-JP" sz="5400" b="1">
                <a:cs typeface="+mn-cs"/>
              </a:rPr>
              <a:t>จุดเหมือนและจุดต่างกับญี่ปุ่น</a:t>
            </a:r>
            <a:endParaRPr kumimoji="1" lang="en-US" sz="5400" b="1"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621" y="3489132"/>
            <a:ext cx="2185989" cy="2614541"/>
          </a:xfrm>
          <a:prstGeom prst="rect">
            <a:avLst/>
          </a:prstGeom>
        </p:spPr>
      </p:pic>
      <p:sp>
        <p:nvSpPr>
          <p:cNvPr id="6" name="雲形吹き出し 5"/>
          <p:cNvSpPr/>
          <p:nvPr/>
        </p:nvSpPr>
        <p:spPr>
          <a:xfrm>
            <a:off x="548640" y="172385"/>
            <a:ext cx="2841201" cy="1734792"/>
          </a:xfrm>
          <a:prstGeom prst="cloudCallout">
            <a:avLst>
              <a:gd name="adj1" fmla="val 31586"/>
              <a:gd name="adj2" fmla="val 611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87575" y="543841"/>
            <a:ext cx="1866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th-TH" sz="2800" b="1">
                <a:solidFill>
                  <a:schemeClr val="bg1"/>
                </a:solidFill>
              </a:rPr>
              <a:t>ย้อนคิด</a:t>
            </a:r>
          </a:p>
          <a:p>
            <a:pPr algn="ctr"/>
            <a:r>
              <a:rPr lang="th-TH" sz="2800" b="1">
                <a:solidFill>
                  <a:schemeClr val="bg1"/>
                </a:solidFill>
              </a:rPr>
              <a:t>เรื่องของไทย</a:t>
            </a:r>
            <a:endParaRPr kumimoji="1" lang="en-US" sz="2800" b="1">
              <a:solidFill>
                <a:schemeClr val="bg1"/>
              </a:solidFill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274320" y="2605448"/>
            <a:ext cx="3988664" cy="2614541"/>
          </a:xfrm>
          <a:prstGeom prst="wedgeEllipseCallout">
            <a:avLst>
              <a:gd name="adj1" fmla="val 71470"/>
              <a:gd name="adj2" fmla="val 2129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th-TH" sz="2800" b="1">
                <a:cs typeface="Cordia New"/>
              </a:rPr>
              <a:t>ของฝากประจำท้องถิ่นของนักเรียน</a:t>
            </a:r>
          </a:p>
          <a:p>
            <a:pPr algn="ctr"/>
            <a:r>
              <a:rPr kumimoji="1" lang="th-TH" sz="2800" b="1">
                <a:cs typeface="Cordia New"/>
              </a:rPr>
              <a:t>มี</a:t>
            </a:r>
            <a:r>
              <a:rPr lang="th-TH" sz="2800" b="1">
                <a:cs typeface="Cordia New"/>
              </a:rPr>
              <a:t>อะไรบ้างลองค้นหาดูใน</a:t>
            </a:r>
            <a:r>
              <a:rPr lang="th-TH" sz="2800" b="1" err="1">
                <a:cs typeface="Cordia New"/>
              </a:rPr>
              <a:t>อินเตอร์เนต</a:t>
            </a:r>
            <a:endParaRPr kumimoji="1" lang="en-US" sz="2800" b="1" err="1"/>
          </a:p>
        </p:txBody>
      </p:sp>
      <p:sp>
        <p:nvSpPr>
          <p:cNvPr id="10" name="円形吹き出し 9"/>
          <p:cNvSpPr/>
          <p:nvPr/>
        </p:nvSpPr>
        <p:spPr>
          <a:xfrm>
            <a:off x="7639732" y="2966125"/>
            <a:ext cx="4281582" cy="3056709"/>
          </a:xfrm>
          <a:prstGeom prst="wedgeEllipseCallout">
            <a:avLst>
              <a:gd name="adj1" fmla="val -65860"/>
              <a:gd name="adj2" fmla="val -1253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th-TH" sz="2800" b="1">
                <a:ea typeface="游ゴシック"/>
                <a:cs typeface="Cordia New"/>
              </a:rPr>
              <a:t>นักเรียนคิดว่า คนญี่ปุ่นที่มาประเทศไทยจะชอบซื้อของฝากอะไรกลับไปประเทศของตน</a:t>
            </a:r>
          </a:p>
          <a:p>
            <a:pPr algn="ctr"/>
            <a:r>
              <a:rPr lang="th-TH" sz="2800" b="1">
                <a:ea typeface="游ゴシック"/>
                <a:cs typeface="Cordia New"/>
              </a:rPr>
              <a:t>ลองค้นหาในอินเตอร์เนต</a:t>
            </a:r>
          </a:p>
        </p:txBody>
      </p:sp>
    </p:spTree>
    <p:extLst>
      <p:ext uri="{BB962C8B-B14F-4D97-AF65-F5344CB8AC3E}">
        <p14:creationId xmlns:p14="http://schemas.microsoft.com/office/powerpoint/2010/main" val="310422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EC383-499F-77F0-72E4-9FD66EA5E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63" y="387531"/>
            <a:ext cx="10515600" cy="1325563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出典</a:t>
            </a:r>
            <a:endParaRPr lang="en-US" sz="36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EBA4DC-31A9-1478-29E2-063B446A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063" y="1456349"/>
            <a:ext cx="11553091" cy="5299293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P.4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国際交流基金「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MARUGOTO Plus (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入門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A1)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2"/>
              </a:rPr>
              <a:t>https://a1.marugotoweb.jp/ja/life_and_culture.php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720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tanding together&#10;&#10;Description automatically generated with medium confidence">
            <a:extLst>
              <a:ext uri="{FF2B5EF4-FFF2-40B4-BE49-F238E27FC236}">
                <a16:creationId xmlns:a16="http://schemas.microsoft.com/office/drawing/2014/main" id="{6E0E4582-8B94-4352-951C-714B3097E9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818" y="2209800"/>
            <a:ext cx="5055326" cy="50553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A6EBD6-7C04-4E08-93FE-B919E2D49D1D}"/>
              </a:ext>
            </a:extLst>
          </p:cNvPr>
          <p:cNvSpPr txBox="1"/>
          <p:nvPr/>
        </p:nvSpPr>
        <p:spPr>
          <a:xfrm>
            <a:off x="1053647" y="213426"/>
            <a:ext cx="10084706" cy="2516073"/>
          </a:xfrm>
          <a:custGeom>
            <a:avLst/>
            <a:gdLst>
              <a:gd name="connsiteX0" fmla="*/ 0 w 10084706"/>
              <a:gd name="connsiteY0" fmla="*/ 0 h 2516073"/>
              <a:gd name="connsiteX1" fmla="*/ 10084706 w 10084706"/>
              <a:gd name="connsiteY1" fmla="*/ 0 h 2516073"/>
              <a:gd name="connsiteX2" fmla="*/ 10084706 w 10084706"/>
              <a:gd name="connsiteY2" fmla="*/ 2516073 h 2516073"/>
              <a:gd name="connsiteX3" fmla="*/ 0 w 10084706"/>
              <a:gd name="connsiteY3" fmla="*/ 2516073 h 2516073"/>
              <a:gd name="connsiteX4" fmla="*/ 0 w 10084706"/>
              <a:gd name="connsiteY4" fmla="*/ 0 h 2516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4706" h="2516073" fill="none" extrusionOk="0">
                <a:moveTo>
                  <a:pt x="0" y="0"/>
                </a:moveTo>
                <a:cubicBezTo>
                  <a:pt x="4140214" y="-33775"/>
                  <a:pt x="5943880" y="138873"/>
                  <a:pt x="10084706" y="0"/>
                </a:cubicBezTo>
                <a:cubicBezTo>
                  <a:pt x="10010935" y="331198"/>
                  <a:pt x="9928823" y="1671945"/>
                  <a:pt x="10084706" y="2516073"/>
                </a:cubicBezTo>
                <a:cubicBezTo>
                  <a:pt x="6398775" y="2378743"/>
                  <a:pt x="4944595" y="2378217"/>
                  <a:pt x="0" y="2516073"/>
                </a:cubicBezTo>
                <a:cubicBezTo>
                  <a:pt x="152408" y="1463993"/>
                  <a:pt x="73868" y="838059"/>
                  <a:pt x="0" y="0"/>
                </a:cubicBezTo>
                <a:close/>
              </a:path>
              <a:path w="10084706" h="2516073" stroke="0" extrusionOk="0">
                <a:moveTo>
                  <a:pt x="0" y="0"/>
                </a:moveTo>
                <a:cubicBezTo>
                  <a:pt x="3305103" y="-101487"/>
                  <a:pt x="7030693" y="-162162"/>
                  <a:pt x="10084706" y="0"/>
                </a:cubicBezTo>
                <a:cubicBezTo>
                  <a:pt x="10145419" y="1217422"/>
                  <a:pt x="10023634" y="1409867"/>
                  <a:pt x="10084706" y="2516073"/>
                </a:cubicBezTo>
                <a:cubicBezTo>
                  <a:pt x="7845292" y="2566138"/>
                  <a:pt x="4555117" y="2357624"/>
                  <a:pt x="0" y="2516073"/>
                </a:cubicBezTo>
                <a:cubicBezTo>
                  <a:pt x="-24452" y="1732166"/>
                  <a:pt x="-67663" y="1030844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28575">
            <a:extLst>
              <a:ext uri="{C807C97D-BFC1-408E-A445-0C87EB9F89A2}">
                <ask:lineSketchStyleProps xmlns:ask="http://schemas.microsoft.com/office/drawing/2018/sketchyshapes" sd="981765707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h-TH" altLang="ja-JP" sz="2800" b="1"/>
              <a:t>  </a:t>
            </a:r>
            <a:r>
              <a:rPr lang="ja-JP" altLang="en-US" sz="2800" b="1"/>
              <a:t>おみやげ</a:t>
            </a:r>
            <a:r>
              <a:rPr lang="th-TH" altLang="ja-JP" sz="2800" b="1"/>
              <a:t> (</a:t>
            </a:r>
            <a:r>
              <a:rPr lang="th-TH" altLang="ja-JP" sz="3600"/>
              <a:t>ของฝาก) ของชาวญี่ปุ่น มักเป็นของที่ซื้อไปฝากคนอื่น </a:t>
            </a:r>
          </a:p>
          <a:p>
            <a:pPr>
              <a:lnSpc>
                <a:spcPct val="150000"/>
              </a:lnSpc>
            </a:pPr>
            <a:r>
              <a:rPr lang="th-TH" altLang="ja-JP" sz="3600">
                <a:effectLst/>
                <a:latin typeface="Segoe UI" panose="020B0502040204020203" pitchFamily="34" charset="0"/>
              </a:rPr>
              <a:t>  </a:t>
            </a:r>
            <a:r>
              <a:rPr lang="en-US" altLang="ja-JP" sz="3600">
                <a:effectLst/>
                <a:latin typeface="Segoe UI" panose="020B0502040204020203" pitchFamily="34" charset="0"/>
              </a:rPr>
              <a:t>souvenir</a:t>
            </a:r>
            <a:r>
              <a:rPr lang="th-TH" altLang="ja-JP" sz="3600">
                <a:effectLst/>
                <a:latin typeface="Segoe UI" panose="020B0502040204020203" pitchFamily="34" charset="0"/>
              </a:rPr>
              <a:t> (ของฝาก) ของชาวยุโรป มักเป็นของที่ซื้อเป็นที่ระลึกให้กับตนเอง</a:t>
            </a:r>
          </a:p>
          <a:p>
            <a:pPr>
              <a:lnSpc>
                <a:spcPct val="150000"/>
              </a:lnSpc>
            </a:pPr>
            <a:r>
              <a:rPr lang="th-TH" sz="3600" b="1">
                <a:latin typeface="Segoe UI" panose="020B0502040204020203" pitchFamily="34" charset="0"/>
              </a:rPr>
              <a:t>  “ของฝาก” </a:t>
            </a:r>
            <a:r>
              <a:rPr lang="th-TH" sz="3600">
                <a:latin typeface="Segoe UI" panose="020B0502040204020203" pitchFamily="34" charset="0"/>
              </a:rPr>
              <a:t>ของไทย เป็นแบบไหนกันนะ?</a:t>
            </a:r>
            <a:endParaRPr lang="en-US" sz="36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DCB4F3-14C1-49D3-A2E2-E80EE988A18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8675" y="4057027"/>
            <a:ext cx="2587547" cy="258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441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1933" y="500062"/>
            <a:ext cx="6968066" cy="1325563"/>
          </a:xfrm>
        </p:spPr>
        <p:txBody>
          <a:bodyPr/>
          <a:lstStyle/>
          <a:p>
            <a:r>
              <a:rPr kumimoji="1" lang="th-TH">
                <a:cs typeface="+mn-cs"/>
              </a:rPr>
              <a:t>ของฝากจากญี่ปุ่น ของฝากในประเทศไทย</a:t>
            </a:r>
            <a:endParaRPr kumimoji="1" lang="en-US">
              <a:cs typeface="+mn-cs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7812" y="4309533"/>
            <a:ext cx="10515600" cy="244104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kumimoji="1" lang="th-TH" sz="3200">
                <a:cs typeface="Cordia New"/>
              </a:rPr>
              <a:t>นักเรียนเคยได้ของฝากจากญี่ปุ่นไหมคะ</a:t>
            </a:r>
            <a:r>
              <a:rPr lang="th-TH" sz="3200">
                <a:cs typeface="Cordia New"/>
              </a:rPr>
              <a:t> หากเคยลองเล่าให้เพื่อนฟังว่าของฝากที่ได้คืออะไร ได้จากใคร และมันแตกต่างจากของฝากในประเทศไทยหรือไม่</a:t>
            </a:r>
            <a:endParaRPr lang="en-US" sz="3200">
              <a:ea typeface="游ゴシック"/>
              <a:cs typeface="Cordia New"/>
            </a:endParaRPr>
          </a:p>
          <a:p>
            <a:r>
              <a:rPr lang="th-TH" sz="3200">
                <a:ea typeface="游ゴシック"/>
                <a:cs typeface="Cordia New"/>
              </a:rPr>
              <a:t>นักเรียนเคยดูการ์ตูน หรือหนังญี่ปุ่น แล้วมีฉากการให้ของฝากกันหรือไม่ เป็นของฝากแบบใด</a:t>
            </a:r>
            <a:endParaRPr lang="th-TH" sz="3200">
              <a:cs typeface="Cordia New"/>
            </a:endParaRPr>
          </a:p>
          <a:p>
            <a:r>
              <a:rPr lang="th-TH" sz="3200"/>
              <a:t>ลองแชร์กับเพื่อนว่าเคยได้ของฝากจากจังหวัดอะไรบ้าง และได้จากใคร</a:t>
            </a:r>
            <a:endParaRPr kumimoji="1" lang="en-US" sz="3200"/>
          </a:p>
        </p:txBody>
      </p:sp>
      <p:pic>
        <p:nvPicPr>
          <p:cNvPr id="7" name="รูปภาพ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001" y="1674046"/>
            <a:ext cx="3339997" cy="2245204"/>
          </a:xfrm>
          <a:prstGeom prst="rect">
            <a:avLst/>
          </a:prstGeom>
        </p:spPr>
      </p:pic>
      <p:sp>
        <p:nvSpPr>
          <p:cNvPr id="6" name="矢印: 五方向 6">
            <a:extLst>
              <a:ext uri="{FF2B5EF4-FFF2-40B4-BE49-F238E27FC236}">
                <a16:creationId xmlns:a16="http://schemas.microsoft.com/office/drawing/2014/main" id="{0E897474-4EBD-08AC-A501-A18F9760E479}"/>
              </a:ext>
            </a:extLst>
          </p:cNvPr>
          <p:cNvSpPr/>
          <p:nvPr/>
        </p:nvSpPr>
        <p:spPr>
          <a:xfrm>
            <a:off x="926884" y="500062"/>
            <a:ext cx="2210234" cy="775043"/>
          </a:xfrm>
          <a:custGeom>
            <a:avLst/>
            <a:gdLst>
              <a:gd name="connsiteX0" fmla="*/ 0 w 2210234"/>
              <a:gd name="connsiteY0" fmla="*/ 0 h 775043"/>
              <a:gd name="connsiteX1" fmla="*/ 1822713 w 2210234"/>
              <a:gd name="connsiteY1" fmla="*/ 0 h 775043"/>
              <a:gd name="connsiteX2" fmla="*/ 2210234 w 2210234"/>
              <a:gd name="connsiteY2" fmla="*/ 387522 h 775043"/>
              <a:gd name="connsiteX3" fmla="*/ 1822713 w 2210234"/>
              <a:gd name="connsiteY3" fmla="*/ 775043 h 775043"/>
              <a:gd name="connsiteX4" fmla="*/ 0 w 2210234"/>
              <a:gd name="connsiteY4" fmla="*/ 775043 h 775043"/>
              <a:gd name="connsiteX5" fmla="*/ 0 w 2210234"/>
              <a:gd name="connsiteY5" fmla="*/ 0 h 7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0234" h="775043" fill="none" extrusionOk="0">
                <a:moveTo>
                  <a:pt x="0" y="0"/>
                </a:moveTo>
                <a:cubicBezTo>
                  <a:pt x="771473" y="1323"/>
                  <a:pt x="1518200" y="56473"/>
                  <a:pt x="1822713" y="0"/>
                </a:cubicBezTo>
                <a:cubicBezTo>
                  <a:pt x="1887600" y="125241"/>
                  <a:pt x="2138300" y="373075"/>
                  <a:pt x="2210234" y="387522"/>
                </a:cubicBezTo>
                <a:cubicBezTo>
                  <a:pt x="2091872" y="468189"/>
                  <a:pt x="1862123" y="671690"/>
                  <a:pt x="1822713" y="775043"/>
                </a:cubicBezTo>
                <a:cubicBezTo>
                  <a:pt x="1559185" y="742632"/>
                  <a:pt x="438328" y="690266"/>
                  <a:pt x="0" y="775043"/>
                </a:cubicBezTo>
                <a:cubicBezTo>
                  <a:pt x="34774" y="565007"/>
                  <a:pt x="55805" y="136291"/>
                  <a:pt x="0" y="0"/>
                </a:cubicBezTo>
                <a:close/>
              </a:path>
              <a:path w="2210234" h="775043" stroke="0" extrusionOk="0">
                <a:moveTo>
                  <a:pt x="0" y="0"/>
                </a:moveTo>
                <a:cubicBezTo>
                  <a:pt x="682006" y="-55942"/>
                  <a:pt x="955956" y="8340"/>
                  <a:pt x="1822713" y="0"/>
                </a:cubicBezTo>
                <a:cubicBezTo>
                  <a:pt x="1957740" y="155358"/>
                  <a:pt x="2044064" y="260391"/>
                  <a:pt x="2210234" y="387522"/>
                </a:cubicBezTo>
                <a:cubicBezTo>
                  <a:pt x="2098891" y="450952"/>
                  <a:pt x="1992387" y="610435"/>
                  <a:pt x="1822713" y="775043"/>
                </a:cubicBezTo>
                <a:cubicBezTo>
                  <a:pt x="1563175" y="711598"/>
                  <a:pt x="771437" y="844545"/>
                  <a:pt x="0" y="775043"/>
                </a:cubicBezTo>
                <a:cubicBezTo>
                  <a:pt x="-33438" y="676595"/>
                  <a:pt x="-30800" y="326315"/>
                  <a:pt x="0" y="0"/>
                </a:cubicBezTo>
                <a:close/>
              </a:path>
            </a:pathLst>
          </a:custGeom>
          <a:solidFill>
            <a:srgbClr val="C55A11"/>
          </a:solidFill>
          <a:ln w="12700" cap="flat" cmpd="sng" algn="ctr">
            <a:solidFill>
              <a:schemeClr val="accent5">
                <a:lumMod val="50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318463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h-TH" sz="2800" b="1" i="0" u="none" strike="noStrike" kern="1200" normalizeH="0" baseline="0" noProof="0">
                <a:solidFill>
                  <a:schemeClr val="bg1"/>
                </a:solidFill>
                <a:uLnTx/>
                <a:uFillTx/>
                <a:latin typeface="Calibri" panose="020F0502020204030204"/>
              </a:rPr>
              <a:t>แชร์ข้อมูลที่รู้มา</a:t>
            </a:r>
            <a:endParaRPr kumimoji="0" lang="en-US" sz="2800" b="1" i="0" u="none" strike="noStrike" kern="1200" normalizeH="0" baseline="0" noProof="0">
              <a:solidFill>
                <a:schemeClr val="bg1"/>
              </a:solidFill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61138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5082"/>
            <a:ext cx="10515600" cy="1325563"/>
          </a:xfrm>
        </p:spPr>
        <p:txBody>
          <a:bodyPr>
            <a:normAutofit/>
          </a:bodyPr>
          <a:lstStyle/>
          <a:p>
            <a:r>
              <a:rPr lang="th-TH" sz="5400" b="1">
                <a:cs typeface="+mn-cs"/>
              </a:rPr>
              <a:t>มาดูตัวอย่างของฝากของญี่ปุ่นกัน</a:t>
            </a:r>
            <a:endParaRPr kumimoji="1" lang="en-US" sz="5400" b="1">
              <a:cs typeface="+mn-cs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0169" y="5863091"/>
            <a:ext cx="7140388" cy="4955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>
                <a:hlinkClick r:id="rId3"/>
              </a:rPr>
              <a:t>MARUGOTO Plus (</a:t>
            </a:r>
            <a:r>
              <a:rPr lang="ja-JP" altLang="en-US">
                <a:hlinkClick r:id="rId3"/>
              </a:rPr>
              <a:t>入門 </a:t>
            </a:r>
            <a:r>
              <a:rPr lang="en-US">
                <a:hlinkClick r:id="rId3"/>
              </a:rPr>
              <a:t>A1)</a:t>
            </a:r>
            <a:r>
              <a:rPr lang="ja-JP" altLang="en-US"/>
              <a:t>　</a:t>
            </a:r>
            <a:r>
              <a:rPr lang="en-US" altLang="ja-JP"/>
              <a:t>Topic8</a:t>
            </a:r>
            <a:endParaRPr kumimoji="1"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22244B-8080-4FE6-A98B-10B209399230}"/>
              </a:ext>
            </a:extLst>
          </p:cNvPr>
          <p:cNvSpPr txBox="1"/>
          <p:nvPr/>
        </p:nvSpPr>
        <p:spPr>
          <a:xfrm>
            <a:off x="7765018" y="1584911"/>
            <a:ext cx="3995448" cy="1328023"/>
          </a:xfrm>
          <a:prstGeom prst="wedgeRoundRectCallout">
            <a:avLst>
              <a:gd name="adj1" fmla="val -5813"/>
              <a:gd name="adj2" fmla="val 108590"/>
              <a:gd name="adj3" fmla="val 16667"/>
            </a:avLst>
          </a:prstGeom>
          <a:ln w="285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altLang="ja-JP" sz="3600"/>
              <a:t>มีอะไรขายบ้าง ดูแล้วอยากซื้อ</a:t>
            </a:r>
          </a:p>
          <a:p>
            <a:r>
              <a:rPr lang="th-TH" altLang="ja-JP" sz="3600"/>
              <a:t>อะไรไปฝากเพื่อนบ้างคะ?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5C407F-DA44-4F69-B6B4-2D015CC2A72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4284" y="3275544"/>
            <a:ext cx="2587547" cy="2587547"/>
          </a:xfrm>
          <a:prstGeom prst="rect">
            <a:avLst/>
          </a:prstGeom>
        </p:spPr>
      </p:pic>
      <p:pic>
        <p:nvPicPr>
          <p:cNvPr id="1026" name="Picture 2">
            <a:hlinkClick r:id="rId3"/>
            <a:extLst>
              <a:ext uri="{FF2B5EF4-FFF2-40B4-BE49-F238E27FC236}">
                <a16:creationId xmlns:a16="http://schemas.microsoft.com/office/drawing/2014/main" id="{FB846109-AA7D-8CF5-9BA5-677053818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83091"/>
            <a:ext cx="6376245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198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アパートのビル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ABBBBED-FF10-CA93-70D7-685823BB36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080" y="1270223"/>
            <a:ext cx="3360000" cy="2520000"/>
          </a:xfrm>
          <a:prstGeom prst="rect">
            <a:avLst/>
          </a:prstGeom>
        </p:spPr>
      </p:pic>
      <p:pic>
        <p:nvPicPr>
          <p:cNvPr id="8" name="図 7" descr="ダイアグラム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39616FA2-CE71-30AD-B803-F976A101D1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442" y="3809534"/>
            <a:ext cx="4092000" cy="2880000"/>
          </a:xfrm>
          <a:prstGeom prst="rect">
            <a:avLst/>
          </a:prstGeom>
        </p:spPr>
      </p:pic>
      <p:pic>
        <p:nvPicPr>
          <p:cNvPr id="3" name="図 2" descr="店の前を歩く人々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8B66B11-CE45-0D4E-5C2D-A516DD0CCB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54" y="1270223"/>
            <a:ext cx="3360168" cy="2520000"/>
          </a:xfrm>
          <a:prstGeom prst="rect">
            <a:avLst/>
          </a:prstGeom>
        </p:spPr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1952368" y="-3794"/>
            <a:ext cx="12603156" cy="1325563"/>
          </a:xfrm>
        </p:spPr>
        <p:txBody>
          <a:bodyPr>
            <a:normAutofit/>
          </a:bodyPr>
          <a:lstStyle/>
          <a:p>
            <a:r>
              <a:rPr lang="th-TH" sz="5400" b="1">
                <a:cs typeface="+mn-cs"/>
              </a:rPr>
              <a:t>ที่ญี่ปุ่นสามารถซื้อของฝากได้ที่ไหนบ้างนะ</a:t>
            </a:r>
            <a:endParaRPr kumimoji="1" lang="en-US" sz="5400" b="1">
              <a:cs typeface="+mn-cs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8152076" y="2817659"/>
            <a:ext cx="3954200" cy="1577523"/>
          </a:xfrm>
          <a:prstGeom prst="wedgeRoundRectCallout">
            <a:avLst>
              <a:gd name="adj1" fmla="val -2140"/>
              <a:gd name="adj2" fmla="val 6682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/>
              <a:t>ถ้าเราอยากซื้อของฝากในประเทศไทย </a:t>
            </a:r>
          </a:p>
          <a:p>
            <a:pPr algn="ctr"/>
            <a:r>
              <a:rPr kumimoji="1" lang="th-TH" sz="2800"/>
              <a:t>สามารถซื้อที่ไหนได้บ้างคะ</a:t>
            </a:r>
            <a:endParaRPr kumimoji="1" lang="en-US" sz="2800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5383" y="4678228"/>
            <a:ext cx="1548417" cy="199838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9E2E8B4-A121-47D9-B4DE-2C3E8E5FCD8B}"/>
              </a:ext>
            </a:extLst>
          </p:cNvPr>
          <p:cNvSpPr txBox="1"/>
          <p:nvPr/>
        </p:nvSpPr>
        <p:spPr>
          <a:xfrm>
            <a:off x="4389003" y="3965021"/>
            <a:ext cx="2128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E500EC-B150-422E-A57B-6AEE55AAB6DD}"/>
              </a:ext>
            </a:extLst>
          </p:cNvPr>
          <p:cNvSpPr txBox="1"/>
          <p:nvPr/>
        </p:nvSpPr>
        <p:spPr>
          <a:xfrm>
            <a:off x="1708034" y="1363448"/>
            <a:ext cx="3022015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800"/>
              <a:t>ร้านค้าใกล้สถานที่ท่องเที่ยว</a:t>
            </a:r>
            <a:endParaRPr lang="en-US" sz="28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D18107-C808-4973-BCA3-7BFB4251F638}"/>
              </a:ext>
            </a:extLst>
          </p:cNvPr>
          <p:cNvSpPr txBox="1"/>
          <p:nvPr/>
        </p:nvSpPr>
        <p:spPr>
          <a:xfrm>
            <a:off x="6461009" y="1335286"/>
            <a:ext cx="3022015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800"/>
              <a:t>ห้างสรรพสินค้า</a:t>
            </a:r>
            <a:endParaRPr lang="en-US" sz="2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368ECC-5B44-46A4-B089-85995FFAB252}"/>
              </a:ext>
            </a:extLst>
          </p:cNvPr>
          <p:cNvSpPr txBox="1"/>
          <p:nvPr/>
        </p:nvSpPr>
        <p:spPr>
          <a:xfrm>
            <a:off x="4730049" y="4711346"/>
            <a:ext cx="434958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800"/>
              <a:t>ร้านขายของฝากในสถานีรถไฟ </a:t>
            </a:r>
            <a:r>
              <a:rPr lang="en-US" sz="2800"/>
              <a:t>/ </a:t>
            </a:r>
            <a:r>
              <a:rPr lang="th-TH" sz="2800"/>
              <a:t>สนามบิน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42775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9A6820-8C68-4D34-B155-9BE41D2C4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781" y="-155888"/>
            <a:ext cx="6176810" cy="6858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FDE4625-6747-416B-99EE-764CBE782E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62" t="31713" r="54972" b="45271"/>
          <a:stretch/>
        </p:blipFill>
        <p:spPr>
          <a:xfrm>
            <a:off x="1825482" y="5324060"/>
            <a:ext cx="1857153" cy="157842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ED32382C-1D10-4171-9A9F-FB13AD925AE2}"/>
              </a:ext>
            </a:extLst>
          </p:cNvPr>
          <p:cNvSpPr/>
          <p:nvPr/>
        </p:nvSpPr>
        <p:spPr>
          <a:xfrm>
            <a:off x="4488668" y="1950309"/>
            <a:ext cx="1943100" cy="16891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83C978E-CD3C-4DDB-A36E-715F02406C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303" r="-6207" b="13524"/>
          <a:stretch/>
        </p:blipFill>
        <p:spPr>
          <a:xfrm>
            <a:off x="7347735" y="5813955"/>
            <a:ext cx="1913711" cy="1030192"/>
          </a:xfrm>
          <a:prstGeom prst="rect">
            <a:avLst/>
          </a:prstGeom>
        </p:spPr>
      </p:pic>
      <p:sp>
        <p:nvSpPr>
          <p:cNvPr id="15" name="角丸四角形吹き出し 4">
            <a:extLst>
              <a:ext uri="{FF2B5EF4-FFF2-40B4-BE49-F238E27FC236}">
                <a16:creationId xmlns:a16="http://schemas.microsoft.com/office/drawing/2014/main" id="{3531A687-A7F6-4704-BD2D-2CDD0CEC2396}"/>
              </a:ext>
            </a:extLst>
          </p:cNvPr>
          <p:cNvSpPr/>
          <p:nvPr/>
        </p:nvSpPr>
        <p:spPr>
          <a:xfrm>
            <a:off x="202658" y="193201"/>
            <a:ext cx="3107531" cy="1899143"/>
          </a:xfrm>
          <a:prstGeom prst="wedgeRoundRectCallout">
            <a:avLst>
              <a:gd name="adj1" fmla="val -9332"/>
              <a:gd name="adj2" fmla="val 7705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/>
              <a:t>ของฝากแต่ละเมืองจะแตกต่างกันไป มีทั้งผลไม้ ขนม อาหาร หรือแม้แต่เหล้า โดยมากเป็นของที่มีชื่อเสียงในพื้นที่นั้นมาดัดแปลงเป็นผลิตภันฑ์ต่างๆ </a:t>
            </a:r>
            <a:endParaRPr kumimoji="1" lang="en-US" sz="240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5E795141-15E3-4703-92B4-AE1019EACD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5" y="2928298"/>
            <a:ext cx="1548417" cy="1998384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28472E5-49CF-4EAE-BCB1-50D7E839D29E}"/>
              </a:ext>
            </a:extLst>
          </p:cNvPr>
          <p:cNvCxnSpPr/>
          <p:nvPr/>
        </p:nvCxnSpPr>
        <p:spPr>
          <a:xfrm>
            <a:off x="6503686" y="2710376"/>
            <a:ext cx="1086315" cy="3757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C076B2D-477C-4324-9145-144B4F8BC247}"/>
              </a:ext>
            </a:extLst>
          </p:cNvPr>
          <p:cNvCxnSpPr>
            <a:cxnSpLocks/>
          </p:cNvCxnSpPr>
          <p:nvPr/>
        </p:nvCxnSpPr>
        <p:spPr>
          <a:xfrm>
            <a:off x="4488668" y="3781444"/>
            <a:ext cx="764976" cy="16550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A8533FA-920D-4EF9-8C93-9A9C907981D5}"/>
              </a:ext>
            </a:extLst>
          </p:cNvPr>
          <p:cNvCxnSpPr>
            <a:cxnSpLocks/>
          </p:cNvCxnSpPr>
          <p:nvPr/>
        </p:nvCxnSpPr>
        <p:spPr>
          <a:xfrm flipV="1">
            <a:off x="9477955" y="748746"/>
            <a:ext cx="1142123" cy="4404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4EEA736-6610-41F1-970D-2C697CBA1B14}"/>
              </a:ext>
            </a:extLst>
          </p:cNvPr>
          <p:cNvCxnSpPr>
            <a:cxnSpLocks/>
          </p:cNvCxnSpPr>
          <p:nvPr/>
        </p:nvCxnSpPr>
        <p:spPr>
          <a:xfrm>
            <a:off x="3530421" y="5248666"/>
            <a:ext cx="364475" cy="1878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8EC5820-7F50-42E7-A8BF-573FA8144199}"/>
              </a:ext>
            </a:extLst>
          </p:cNvPr>
          <p:cNvCxnSpPr>
            <a:cxnSpLocks/>
          </p:cNvCxnSpPr>
          <p:nvPr/>
        </p:nvCxnSpPr>
        <p:spPr>
          <a:xfrm>
            <a:off x="8586189" y="2042093"/>
            <a:ext cx="1068108" cy="4010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0F75534-D8FB-4755-8920-8B569C56B1C7}"/>
              </a:ext>
            </a:extLst>
          </p:cNvPr>
          <p:cNvCxnSpPr>
            <a:cxnSpLocks/>
          </p:cNvCxnSpPr>
          <p:nvPr/>
        </p:nvCxnSpPr>
        <p:spPr>
          <a:xfrm flipV="1">
            <a:off x="9149732" y="3903027"/>
            <a:ext cx="846363" cy="1931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07E3714-3215-4165-9FEA-6080A19E498F}"/>
              </a:ext>
            </a:extLst>
          </p:cNvPr>
          <p:cNvCxnSpPr>
            <a:cxnSpLocks/>
          </p:cNvCxnSpPr>
          <p:nvPr/>
        </p:nvCxnSpPr>
        <p:spPr>
          <a:xfrm>
            <a:off x="8183376" y="4836446"/>
            <a:ext cx="1618249" cy="50615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5AD8F25-8613-4CBB-9D5A-26613AC2DDC5}"/>
              </a:ext>
            </a:extLst>
          </p:cNvPr>
          <p:cNvCxnSpPr>
            <a:cxnSpLocks/>
          </p:cNvCxnSpPr>
          <p:nvPr/>
        </p:nvCxnSpPr>
        <p:spPr>
          <a:xfrm>
            <a:off x="7165490" y="5248666"/>
            <a:ext cx="158099" cy="7284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8A48E1D-2EFB-DE7F-D92D-2914CDEAAA2B}"/>
              </a:ext>
            </a:extLst>
          </p:cNvPr>
          <p:cNvSpPr txBox="1"/>
          <p:nvPr/>
        </p:nvSpPr>
        <p:spPr>
          <a:xfrm>
            <a:off x="4018208" y="388124"/>
            <a:ext cx="3767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/>
              <a:t>ของฝากที่ขึ้นชื่อในแต่ละเมือง</a:t>
            </a:r>
            <a:endParaRPr lang="en-US" sz="3200" b="1"/>
          </a:p>
        </p:txBody>
      </p:sp>
      <p:pic>
        <p:nvPicPr>
          <p:cNvPr id="9" name="Picture 6" descr="青森県のキャラクター">
            <a:extLst>
              <a:ext uri="{FF2B5EF4-FFF2-40B4-BE49-F238E27FC236}">
                <a16:creationId xmlns:a16="http://schemas.microsoft.com/office/drawing/2014/main" id="{6167CCC7-5383-0498-15D5-2EC90BAD7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5546">
            <a:off x="9606141" y="1735595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千葉県のキャラクター">
            <a:extLst>
              <a:ext uri="{FF2B5EF4-FFF2-40B4-BE49-F238E27FC236}">
                <a16:creationId xmlns:a16="http://schemas.microsoft.com/office/drawing/2014/main" id="{2D722A63-7451-D00D-9275-E20DE224A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1262">
            <a:off x="9769243" y="4727273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山形県のキャラクター">
            <a:extLst>
              <a:ext uri="{FF2B5EF4-FFF2-40B4-BE49-F238E27FC236}">
                <a16:creationId xmlns:a16="http://schemas.microsoft.com/office/drawing/2014/main" id="{8DC7AB02-7C3E-1C3F-25CC-7E52401F6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360" y="1825982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北海道のキャラクター">
            <a:extLst>
              <a:ext uri="{FF2B5EF4-FFF2-40B4-BE49-F238E27FC236}">
                <a16:creationId xmlns:a16="http://schemas.microsoft.com/office/drawing/2014/main" id="{EF641FD9-6F9C-D23E-693A-CE6536E9D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7894" y="24895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カニのイラスト">
            <a:extLst>
              <a:ext uri="{FF2B5EF4-FFF2-40B4-BE49-F238E27FC236}">
                <a16:creationId xmlns:a16="http://schemas.microsoft.com/office/drawing/2014/main" id="{7849E0E1-C9D9-FB51-4FFD-15F169FD2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3890">
            <a:off x="9984657" y="195966"/>
            <a:ext cx="73143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栃木県のキャラクター">
            <a:extLst>
              <a:ext uri="{FF2B5EF4-FFF2-40B4-BE49-F238E27FC236}">
                <a16:creationId xmlns:a16="http://schemas.microsoft.com/office/drawing/2014/main" id="{96D60E98-30C1-8055-8A57-55247903E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130" y="3064502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愛媛県のキャラクター">
            <a:extLst>
              <a:ext uri="{FF2B5EF4-FFF2-40B4-BE49-F238E27FC236}">
                <a16:creationId xmlns:a16="http://schemas.microsoft.com/office/drawing/2014/main" id="{7911B6B2-060A-B37D-B020-98038A96A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396" y="2315484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福岡県のキャラクター">
            <a:extLst>
              <a:ext uri="{FF2B5EF4-FFF2-40B4-BE49-F238E27FC236}">
                <a16:creationId xmlns:a16="http://schemas.microsoft.com/office/drawing/2014/main" id="{82D168ED-552C-CEEC-31E4-28AB2311F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141" y="3869609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58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吹き出し 4"/>
          <p:cNvSpPr/>
          <p:nvPr/>
        </p:nvSpPr>
        <p:spPr>
          <a:xfrm>
            <a:off x="664179" y="442718"/>
            <a:ext cx="5836013" cy="1998384"/>
          </a:xfrm>
          <a:prstGeom prst="wedgeRoundRectCallout">
            <a:avLst>
              <a:gd name="adj1" fmla="val 205"/>
              <a:gd name="adj2" fmla="val 7506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/>
              <a:t>ของฝากของญี่ปุ่นมักมีบรรจุภัณฑ์ที่สวยงามมีเอกลักษณ์ บ่งบอกถึง “อาหารท้องถิ่นหรือจังหวัดที่ผลิต” </a:t>
            </a:r>
          </a:p>
          <a:p>
            <a:pPr algn="ctr"/>
            <a:r>
              <a:rPr kumimoji="1" lang="th-TH" sz="2800"/>
              <a:t>มักวางขายในท้องที่ของตน ทำให้คนที่ได้รับของฝากสามารถรู้ได้ทันทีว่าอีกฝ่ายซื้อมาจากที่ไหน</a:t>
            </a:r>
            <a:endParaRPr kumimoji="1" lang="en-US" sz="280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911" y="2715836"/>
            <a:ext cx="1548417" cy="19983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93812E-EF0A-4B91-AC16-762B34FB40E0}"/>
              </a:ext>
            </a:extLst>
          </p:cNvPr>
          <p:cNvSpPr txBox="1"/>
          <p:nvPr/>
        </p:nvSpPr>
        <p:spPr>
          <a:xfrm>
            <a:off x="8318738" y="2773370"/>
            <a:ext cx="3460419" cy="3696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b="1" i="0">
                <a:solidFill>
                  <a:srgbClr val="000000"/>
                </a:solidFill>
                <a:effectLst/>
              </a:rPr>
              <a:t>【</a:t>
            </a:r>
            <a:r>
              <a:rPr lang="ja-JP" altLang="en-US" b="1" i="0">
                <a:solidFill>
                  <a:srgbClr val="000000"/>
                </a:solidFill>
                <a:effectLst/>
              </a:rPr>
              <a:t>山形県</a:t>
            </a:r>
            <a:r>
              <a:rPr lang="en-US" altLang="ja-JP" b="1" i="0">
                <a:solidFill>
                  <a:srgbClr val="000000"/>
                </a:solidFill>
                <a:effectLst/>
              </a:rPr>
              <a:t>】</a:t>
            </a:r>
            <a:r>
              <a:rPr lang="ja-JP" altLang="en-US" b="1" i="0">
                <a:solidFill>
                  <a:srgbClr val="000000"/>
                </a:solidFill>
                <a:effectLst/>
              </a:rPr>
              <a:t>さくらんぼ・きらら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21A60F-6B42-4122-A98B-C1D700933047}"/>
              </a:ext>
            </a:extLst>
          </p:cNvPr>
          <p:cNvSpPr txBox="1"/>
          <p:nvPr/>
        </p:nvSpPr>
        <p:spPr>
          <a:xfrm>
            <a:off x="4186501" y="6045950"/>
            <a:ext cx="8264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b="1" i="0">
                <a:solidFill>
                  <a:srgbClr val="000000"/>
                </a:solidFill>
                <a:effectLst/>
              </a:rPr>
              <a:t>【</a:t>
            </a:r>
            <a:r>
              <a:rPr lang="ja-JP" altLang="en-US" b="1">
                <a:solidFill>
                  <a:srgbClr val="000000"/>
                </a:solidFill>
              </a:rPr>
              <a:t>青森</a:t>
            </a:r>
            <a:r>
              <a:rPr lang="ja-JP" altLang="en-US" b="1" i="0">
                <a:solidFill>
                  <a:srgbClr val="000000"/>
                </a:solidFill>
                <a:effectLst/>
              </a:rPr>
              <a:t>県</a:t>
            </a:r>
            <a:r>
              <a:rPr lang="en-US" altLang="ja-JP" b="1" i="0">
                <a:solidFill>
                  <a:srgbClr val="000000"/>
                </a:solidFill>
                <a:effectLst/>
              </a:rPr>
              <a:t>】</a:t>
            </a:r>
            <a:r>
              <a:rPr lang="ja-JP" altLang="en-US" b="1" i="0">
                <a:solidFill>
                  <a:srgbClr val="000000"/>
                </a:solidFill>
                <a:effectLst/>
              </a:rPr>
              <a:t>りんご</a:t>
            </a:r>
            <a:r>
              <a:rPr lang="en-US" altLang="ja-JP" b="1" i="0">
                <a:solidFill>
                  <a:srgbClr val="000000"/>
                </a:solidFill>
                <a:effectLst/>
              </a:rPr>
              <a:t>			</a:t>
            </a:r>
            <a:r>
              <a:rPr lang="ja-JP" altLang="en-US" b="1" i="0">
                <a:solidFill>
                  <a:srgbClr val="000000"/>
                </a:solidFill>
                <a:effectLst/>
              </a:rPr>
              <a:t>「千葉県」ラッカセイ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AA9AAF-F973-4BB6-A6BE-2CE7AC658FD4}"/>
              </a:ext>
            </a:extLst>
          </p:cNvPr>
          <p:cNvSpPr txBox="1"/>
          <p:nvPr/>
        </p:nvSpPr>
        <p:spPr>
          <a:xfrm>
            <a:off x="364593" y="4845621"/>
            <a:ext cx="3252652" cy="1200329"/>
          </a:xfrm>
          <a:custGeom>
            <a:avLst/>
            <a:gdLst>
              <a:gd name="connsiteX0" fmla="*/ 0 w 3252652"/>
              <a:gd name="connsiteY0" fmla="*/ 0 h 1200329"/>
              <a:gd name="connsiteX1" fmla="*/ 618004 w 3252652"/>
              <a:gd name="connsiteY1" fmla="*/ 0 h 1200329"/>
              <a:gd name="connsiteX2" fmla="*/ 1203481 w 3252652"/>
              <a:gd name="connsiteY2" fmla="*/ 0 h 1200329"/>
              <a:gd name="connsiteX3" fmla="*/ 1919065 w 3252652"/>
              <a:gd name="connsiteY3" fmla="*/ 0 h 1200329"/>
              <a:gd name="connsiteX4" fmla="*/ 2504542 w 3252652"/>
              <a:gd name="connsiteY4" fmla="*/ 0 h 1200329"/>
              <a:gd name="connsiteX5" fmla="*/ 3252652 w 3252652"/>
              <a:gd name="connsiteY5" fmla="*/ 0 h 1200329"/>
              <a:gd name="connsiteX6" fmla="*/ 3252652 w 3252652"/>
              <a:gd name="connsiteY6" fmla="*/ 576158 h 1200329"/>
              <a:gd name="connsiteX7" fmla="*/ 3252652 w 3252652"/>
              <a:gd name="connsiteY7" fmla="*/ 1200329 h 1200329"/>
              <a:gd name="connsiteX8" fmla="*/ 2602122 w 3252652"/>
              <a:gd name="connsiteY8" fmla="*/ 1200329 h 1200329"/>
              <a:gd name="connsiteX9" fmla="*/ 1984118 w 3252652"/>
              <a:gd name="connsiteY9" fmla="*/ 1200329 h 1200329"/>
              <a:gd name="connsiteX10" fmla="*/ 1431167 w 3252652"/>
              <a:gd name="connsiteY10" fmla="*/ 1200329 h 1200329"/>
              <a:gd name="connsiteX11" fmla="*/ 813163 w 3252652"/>
              <a:gd name="connsiteY11" fmla="*/ 1200329 h 1200329"/>
              <a:gd name="connsiteX12" fmla="*/ 0 w 3252652"/>
              <a:gd name="connsiteY12" fmla="*/ 1200329 h 1200329"/>
              <a:gd name="connsiteX13" fmla="*/ 0 w 3252652"/>
              <a:gd name="connsiteY13" fmla="*/ 588161 h 1200329"/>
              <a:gd name="connsiteX14" fmla="*/ 0 w 3252652"/>
              <a:gd name="connsiteY14" fmla="*/ 0 h 120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52652" h="1200329" fill="none" extrusionOk="0">
                <a:moveTo>
                  <a:pt x="0" y="0"/>
                </a:moveTo>
                <a:cubicBezTo>
                  <a:pt x="166205" y="-20516"/>
                  <a:pt x="360042" y="21712"/>
                  <a:pt x="618004" y="0"/>
                </a:cubicBezTo>
                <a:cubicBezTo>
                  <a:pt x="875966" y="-21712"/>
                  <a:pt x="1057658" y="26397"/>
                  <a:pt x="1203481" y="0"/>
                </a:cubicBezTo>
                <a:cubicBezTo>
                  <a:pt x="1349304" y="-26397"/>
                  <a:pt x="1574036" y="22337"/>
                  <a:pt x="1919065" y="0"/>
                </a:cubicBezTo>
                <a:cubicBezTo>
                  <a:pt x="2264094" y="-22337"/>
                  <a:pt x="2214130" y="10800"/>
                  <a:pt x="2504542" y="0"/>
                </a:cubicBezTo>
                <a:cubicBezTo>
                  <a:pt x="2794954" y="-10800"/>
                  <a:pt x="2939246" y="-29320"/>
                  <a:pt x="3252652" y="0"/>
                </a:cubicBezTo>
                <a:cubicBezTo>
                  <a:pt x="3235746" y="242897"/>
                  <a:pt x="3232695" y="407034"/>
                  <a:pt x="3252652" y="576158"/>
                </a:cubicBezTo>
                <a:cubicBezTo>
                  <a:pt x="3272609" y="745282"/>
                  <a:pt x="3235362" y="1060886"/>
                  <a:pt x="3252652" y="1200329"/>
                </a:cubicBezTo>
                <a:cubicBezTo>
                  <a:pt x="3044177" y="1190346"/>
                  <a:pt x="2806166" y="1173850"/>
                  <a:pt x="2602122" y="1200329"/>
                </a:cubicBezTo>
                <a:cubicBezTo>
                  <a:pt x="2398078" y="1226809"/>
                  <a:pt x="2175388" y="1174681"/>
                  <a:pt x="1984118" y="1200329"/>
                </a:cubicBezTo>
                <a:cubicBezTo>
                  <a:pt x="1792848" y="1225977"/>
                  <a:pt x="1564535" y="1178181"/>
                  <a:pt x="1431167" y="1200329"/>
                </a:cubicBezTo>
                <a:cubicBezTo>
                  <a:pt x="1297799" y="1222477"/>
                  <a:pt x="1015216" y="1190213"/>
                  <a:pt x="813163" y="1200329"/>
                </a:cubicBezTo>
                <a:cubicBezTo>
                  <a:pt x="611110" y="1210445"/>
                  <a:pt x="367792" y="1230514"/>
                  <a:pt x="0" y="1200329"/>
                </a:cubicBezTo>
                <a:cubicBezTo>
                  <a:pt x="-10913" y="1041110"/>
                  <a:pt x="-15229" y="851908"/>
                  <a:pt x="0" y="588161"/>
                </a:cubicBezTo>
                <a:cubicBezTo>
                  <a:pt x="15229" y="324414"/>
                  <a:pt x="7139" y="185977"/>
                  <a:pt x="0" y="0"/>
                </a:cubicBezTo>
                <a:close/>
              </a:path>
              <a:path w="3252652" h="1200329" stroke="0" extrusionOk="0">
                <a:moveTo>
                  <a:pt x="0" y="0"/>
                </a:moveTo>
                <a:cubicBezTo>
                  <a:pt x="144942" y="8940"/>
                  <a:pt x="352370" y="7300"/>
                  <a:pt x="618004" y="0"/>
                </a:cubicBezTo>
                <a:cubicBezTo>
                  <a:pt x="883638" y="-7300"/>
                  <a:pt x="952674" y="-22795"/>
                  <a:pt x="1203481" y="0"/>
                </a:cubicBezTo>
                <a:cubicBezTo>
                  <a:pt x="1454288" y="22795"/>
                  <a:pt x="1598587" y="27654"/>
                  <a:pt x="1788959" y="0"/>
                </a:cubicBezTo>
                <a:cubicBezTo>
                  <a:pt x="1979331" y="-27654"/>
                  <a:pt x="2174524" y="-16393"/>
                  <a:pt x="2472016" y="0"/>
                </a:cubicBezTo>
                <a:cubicBezTo>
                  <a:pt x="2769508" y="16393"/>
                  <a:pt x="3024718" y="6736"/>
                  <a:pt x="3252652" y="0"/>
                </a:cubicBezTo>
                <a:cubicBezTo>
                  <a:pt x="3282315" y="266658"/>
                  <a:pt x="3228416" y="401923"/>
                  <a:pt x="3252652" y="624171"/>
                </a:cubicBezTo>
                <a:cubicBezTo>
                  <a:pt x="3276888" y="846419"/>
                  <a:pt x="3237933" y="952626"/>
                  <a:pt x="3252652" y="1200329"/>
                </a:cubicBezTo>
                <a:cubicBezTo>
                  <a:pt x="3096393" y="1201313"/>
                  <a:pt x="2899358" y="1204796"/>
                  <a:pt x="2634648" y="1200329"/>
                </a:cubicBezTo>
                <a:cubicBezTo>
                  <a:pt x="2369938" y="1195862"/>
                  <a:pt x="2276721" y="1184274"/>
                  <a:pt x="2081697" y="1200329"/>
                </a:cubicBezTo>
                <a:cubicBezTo>
                  <a:pt x="1886673" y="1216384"/>
                  <a:pt x="1678505" y="1218398"/>
                  <a:pt x="1431167" y="1200329"/>
                </a:cubicBezTo>
                <a:cubicBezTo>
                  <a:pt x="1183829" y="1182261"/>
                  <a:pt x="999113" y="1217577"/>
                  <a:pt x="780636" y="1200329"/>
                </a:cubicBezTo>
                <a:cubicBezTo>
                  <a:pt x="562159" y="1183081"/>
                  <a:pt x="362422" y="1223412"/>
                  <a:pt x="0" y="1200329"/>
                </a:cubicBezTo>
                <a:cubicBezTo>
                  <a:pt x="-14786" y="916273"/>
                  <a:pt x="-13721" y="851557"/>
                  <a:pt x="0" y="624171"/>
                </a:cubicBezTo>
                <a:cubicBezTo>
                  <a:pt x="13721" y="396785"/>
                  <a:pt x="-3542" y="299896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37937641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2400"/>
              <a:t>ลองเสิร์ซหาในอินเตอร์เนตว่าจังหวัดเหล่านี้มีของฝากอะไรอีกบ้าง</a:t>
            </a:r>
          </a:p>
          <a:p>
            <a:r>
              <a:rPr lang="th-TH" sz="2400"/>
              <a:t>แล้วลองแชร์กับเพื่อนๆ </a:t>
            </a:r>
            <a:endParaRPr lang="en-US"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323325-3363-4AC7-82E4-BF5531921884}"/>
              </a:ext>
            </a:extLst>
          </p:cNvPr>
          <p:cNvSpPr txBox="1"/>
          <p:nvPr/>
        </p:nvSpPr>
        <p:spPr>
          <a:xfrm>
            <a:off x="8415337" y="304085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やまがた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D6EA6C-B1C0-4F50-A11F-8827263F940C}"/>
              </a:ext>
            </a:extLst>
          </p:cNvPr>
          <p:cNvSpPr txBox="1"/>
          <p:nvPr/>
        </p:nvSpPr>
        <p:spPr>
          <a:xfrm>
            <a:off x="4342033" y="6286447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あおもり</a:t>
            </a:r>
            <a:r>
              <a:rPr lang="en-US" altLang="ja-JP"/>
              <a:t>				</a:t>
            </a:r>
            <a:r>
              <a:rPr lang="ja-JP" altLang="en-US"/>
              <a:t>　ちば</a:t>
            </a:r>
            <a:endParaRPr 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D5F438B-D054-C1D3-DC3D-C1367332DE8B}"/>
              </a:ext>
            </a:extLst>
          </p:cNvPr>
          <p:cNvGrpSpPr/>
          <p:nvPr/>
        </p:nvGrpSpPr>
        <p:grpSpPr>
          <a:xfrm>
            <a:off x="8187327" y="493041"/>
            <a:ext cx="3591830" cy="2160000"/>
            <a:chOff x="8187327" y="493041"/>
            <a:chExt cx="3591830" cy="2160000"/>
          </a:xfrm>
        </p:grpSpPr>
        <p:pic>
          <p:nvPicPr>
            <p:cNvPr id="1026" name="Picture 2" descr="山形県のキャラクター">
              <a:extLst>
                <a:ext uri="{FF2B5EF4-FFF2-40B4-BE49-F238E27FC236}">
                  <a16:creationId xmlns:a16="http://schemas.microsoft.com/office/drawing/2014/main" id="{E4046032-2F12-4BE7-F212-6CFBDF3CC3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74157" y="665925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ゼリーのイラスト">
              <a:extLst>
                <a:ext uri="{FF2B5EF4-FFF2-40B4-BE49-F238E27FC236}">
                  <a16:creationId xmlns:a16="http://schemas.microsoft.com/office/drawing/2014/main" id="{47F8E072-B96F-858F-39A2-35FCD64431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0599" y="968822"/>
              <a:ext cx="1746083" cy="1375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284E99CA-B821-CC31-37E9-CE6E8DF343E3}"/>
                </a:ext>
              </a:extLst>
            </p:cNvPr>
            <p:cNvSpPr/>
            <p:nvPr/>
          </p:nvSpPr>
          <p:spPr>
            <a:xfrm>
              <a:off x="8187327" y="493041"/>
              <a:ext cx="3240000" cy="216000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DA2DB3D-9023-4070-8775-253D8DB5572B}"/>
              </a:ext>
            </a:extLst>
          </p:cNvPr>
          <p:cNvGrpSpPr/>
          <p:nvPr/>
        </p:nvGrpSpPr>
        <p:grpSpPr>
          <a:xfrm>
            <a:off x="4306656" y="3715028"/>
            <a:ext cx="3321918" cy="2210593"/>
            <a:chOff x="4306656" y="3715028"/>
            <a:chExt cx="3321918" cy="2210593"/>
          </a:xfrm>
        </p:grpSpPr>
        <p:pic>
          <p:nvPicPr>
            <p:cNvPr id="1030" name="Picture 6" descr="青森県のキャラクター">
              <a:extLst>
                <a:ext uri="{FF2B5EF4-FFF2-40B4-BE49-F238E27FC236}">
                  <a16:creationId xmlns:a16="http://schemas.microsoft.com/office/drawing/2014/main" id="{C3AC449E-E557-1E67-F34D-8B07718B0D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45546">
              <a:off x="5828574" y="4076257"/>
              <a:ext cx="1800000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アップルパイのイラスト">
              <a:extLst>
                <a:ext uri="{FF2B5EF4-FFF2-40B4-BE49-F238E27FC236}">
                  <a16:creationId xmlns:a16="http://schemas.microsoft.com/office/drawing/2014/main" id="{6435DE18-09A2-E326-50AC-FD32E24A59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4249" y="3715028"/>
              <a:ext cx="1800000" cy="13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7F596853-D6A7-B58E-391F-CE8620DE37E7}"/>
                </a:ext>
              </a:extLst>
            </p:cNvPr>
            <p:cNvSpPr/>
            <p:nvPr/>
          </p:nvSpPr>
          <p:spPr>
            <a:xfrm>
              <a:off x="4306656" y="3765621"/>
              <a:ext cx="3240000" cy="216000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5E7A1B8-59B1-781C-FC91-FE82446F5B23}"/>
              </a:ext>
            </a:extLst>
          </p:cNvPr>
          <p:cNvGrpSpPr/>
          <p:nvPr/>
        </p:nvGrpSpPr>
        <p:grpSpPr>
          <a:xfrm>
            <a:off x="8187327" y="3765621"/>
            <a:ext cx="3240000" cy="2160000"/>
            <a:chOff x="8187327" y="3765621"/>
            <a:chExt cx="3240000" cy="2160000"/>
          </a:xfrm>
        </p:grpSpPr>
        <p:pic>
          <p:nvPicPr>
            <p:cNvPr id="1036" name="Picture 12" descr="千葉県のキャラクター">
              <a:extLst>
                <a:ext uri="{FF2B5EF4-FFF2-40B4-BE49-F238E27FC236}">
                  <a16:creationId xmlns:a16="http://schemas.microsoft.com/office/drawing/2014/main" id="{439DF5F2-172F-7ADB-C22E-C4C3F40768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31262">
              <a:off x="8454666" y="4119538"/>
              <a:ext cx="1800000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最中のイラスト">
              <a:extLst>
                <a:ext uri="{FF2B5EF4-FFF2-40B4-BE49-F238E27FC236}">
                  <a16:creationId xmlns:a16="http://schemas.microsoft.com/office/drawing/2014/main" id="{9D59D5AF-0896-068B-9DF9-9A4214FD39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6110" y="4380747"/>
              <a:ext cx="1101659" cy="11016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E78FCB8-9367-2DBF-DC50-07EB6DF55621}"/>
                </a:ext>
              </a:extLst>
            </p:cNvPr>
            <p:cNvSpPr/>
            <p:nvPr/>
          </p:nvSpPr>
          <p:spPr>
            <a:xfrm>
              <a:off x="8187327" y="3765621"/>
              <a:ext cx="3240000" cy="216000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01CE278-0346-9FDE-A624-60C74583DE3E}"/>
              </a:ext>
            </a:extLst>
          </p:cNvPr>
          <p:cNvSpPr txBox="1"/>
          <p:nvPr/>
        </p:nvSpPr>
        <p:spPr>
          <a:xfrm>
            <a:off x="8415337" y="1302399"/>
            <a:ext cx="2880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altLang="ja-JP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t>ใส่รูปจากลิงก์</a:t>
            </a:r>
            <a:r>
              <a:rPr kumimoji="0" lang="en-US" altLang="ja-JP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dia New" panose="020B0304020202020204" pitchFamily="34" charset="-34"/>
                <a:ea typeface="+mn-ea"/>
                <a:cs typeface="Cordia New" panose="020B0304020202020204" pitchFamily="34" charset="-34"/>
              </a:rPr>
              <a:t>(1)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06681FF-1A8B-2C9B-F237-B226D1EC13B9}"/>
              </a:ext>
            </a:extLst>
          </p:cNvPr>
          <p:cNvSpPr txBox="1"/>
          <p:nvPr/>
        </p:nvSpPr>
        <p:spPr>
          <a:xfrm>
            <a:off x="4514249" y="4638749"/>
            <a:ext cx="2880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altLang="ja-JP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t>ใส่รูปจากลิงก์</a:t>
            </a:r>
            <a:r>
              <a:rPr kumimoji="0" lang="en-US" altLang="ja-JP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dia New" panose="020B0304020202020204" pitchFamily="34" charset="-34"/>
                <a:ea typeface="+mn-ea"/>
                <a:cs typeface="Cordia New" panose="020B0304020202020204" pitchFamily="34" charset="-34"/>
              </a:rPr>
              <a:t>(2)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0033A01-D787-412B-FEC4-816B0E797DCB}"/>
              </a:ext>
            </a:extLst>
          </p:cNvPr>
          <p:cNvSpPr txBox="1"/>
          <p:nvPr/>
        </p:nvSpPr>
        <p:spPr>
          <a:xfrm>
            <a:off x="8434157" y="4607553"/>
            <a:ext cx="2880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altLang="ja-JP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t>ใส่รูปจากลิงก์</a:t>
            </a:r>
            <a:r>
              <a:rPr kumimoji="0" lang="en-US" altLang="ja-JP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dia New" panose="020B0304020202020204" pitchFamily="34" charset="-34"/>
                <a:ea typeface="+mn-ea"/>
                <a:cs typeface="Cordia New" panose="020B0304020202020204" pitchFamily="34" charset="-34"/>
              </a:rPr>
              <a:t>(</a:t>
            </a:r>
            <a:r>
              <a:rPr kumimoji="0" lang="en-US" altLang="ja-JP" sz="4000">
                <a:solidFill>
                  <a:sysClr val="windowText" lastClr="00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3</a:t>
            </a:r>
            <a:r>
              <a:rPr kumimoji="0" lang="en-US" altLang="ja-JP" sz="4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dia New" panose="020B0304020202020204" pitchFamily="34" charset="-34"/>
                <a:ea typeface="+mn-ea"/>
                <a:cs typeface="Cordia New" panose="020B0304020202020204" pitchFamily="34" charset="-34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184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吹き出し 4"/>
          <p:cNvSpPr/>
          <p:nvPr/>
        </p:nvSpPr>
        <p:spPr>
          <a:xfrm>
            <a:off x="411668" y="576365"/>
            <a:ext cx="4355957" cy="3530973"/>
          </a:xfrm>
          <a:prstGeom prst="wedgeRoundRectCallout">
            <a:avLst>
              <a:gd name="adj1" fmla="val -9332"/>
              <a:gd name="adj2" fmla="val 7705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000"/>
              <a:t>ของฝากที่มีชื่อของ</a:t>
            </a:r>
          </a:p>
          <a:p>
            <a:pPr algn="ctr"/>
            <a:r>
              <a:rPr lang="th-TH" sz="4000"/>
              <a:t>จังหวัด </a:t>
            </a:r>
            <a:r>
              <a:rPr lang="ja-JP" altLang="en-US" sz="2800"/>
              <a:t>ながさき</a:t>
            </a:r>
            <a:r>
              <a:rPr lang="th-TH" altLang="ja-JP" sz="4000"/>
              <a:t>คือ ขนม </a:t>
            </a:r>
            <a:r>
              <a:rPr lang="ja-JP" altLang="en-US" sz="2400"/>
              <a:t>カステラ</a:t>
            </a:r>
            <a:endParaRPr lang="th-TH" altLang="ja-JP" sz="2400"/>
          </a:p>
          <a:p>
            <a:pPr algn="ctr"/>
            <a:r>
              <a:rPr lang="th-TH" altLang="ja-JP" sz="2400"/>
              <a:t> </a:t>
            </a:r>
            <a:r>
              <a:rPr lang="ja-JP" altLang="en-US" sz="2400"/>
              <a:t>　</a:t>
            </a:r>
            <a:endParaRPr lang="en-US" altLang="ja-JP" sz="4000"/>
          </a:p>
          <a:p>
            <a:pPr algn="ctr"/>
            <a:r>
              <a:rPr kumimoji="1" lang="th-TH" altLang="ja-JP" sz="4000"/>
              <a:t>ของจังหวัด </a:t>
            </a:r>
            <a:r>
              <a:rPr kumimoji="1" lang="ja-JP" altLang="en-US" sz="2800"/>
              <a:t>きょうと</a:t>
            </a:r>
            <a:r>
              <a:rPr kumimoji="1" lang="th-TH" altLang="ja-JP" sz="4000"/>
              <a:t>คือ </a:t>
            </a:r>
            <a:r>
              <a:rPr kumimoji="1" lang="ja-JP" altLang="en-US" sz="2800"/>
              <a:t>八ッはし</a:t>
            </a:r>
            <a:endParaRPr kumimoji="1" lang="en-US" sz="400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703" y="4324486"/>
            <a:ext cx="1548417" cy="1998384"/>
          </a:xfrm>
          <a:prstGeom prst="rect">
            <a:avLst/>
          </a:prstGeom>
        </p:spPr>
      </p:pic>
      <p:pic>
        <p:nvPicPr>
          <p:cNvPr id="18" name="Picture 17" descr="A picture containing food, table, indoor, plate&#10;&#10;Description automatically generated">
            <a:extLst>
              <a:ext uri="{FF2B5EF4-FFF2-40B4-BE49-F238E27FC236}">
                <a16:creationId xmlns:a16="http://schemas.microsoft.com/office/drawing/2014/main" id="{CA83BE15-2E69-4BEF-A0B1-6D95C45421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404" y="705653"/>
            <a:ext cx="3465545" cy="2312168"/>
          </a:xfrm>
          <a:prstGeom prst="rect">
            <a:avLst/>
          </a:prstGeom>
        </p:spPr>
      </p:pic>
      <p:pic>
        <p:nvPicPr>
          <p:cNvPr id="20" name="Picture 19" descr="A picture containing table, food, plate, dish&#10;&#10;Description automatically generated">
            <a:extLst>
              <a:ext uri="{FF2B5EF4-FFF2-40B4-BE49-F238E27FC236}">
                <a16:creationId xmlns:a16="http://schemas.microsoft.com/office/drawing/2014/main" id="{CAA1E229-4E19-4C49-930B-DA20FA798E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1"/>
          <a:stretch/>
        </p:blipFill>
        <p:spPr>
          <a:xfrm>
            <a:off x="5629275" y="3494874"/>
            <a:ext cx="3715666" cy="290052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2887FA7-1ADF-4E79-AED5-809B4F6536BB}"/>
              </a:ext>
            </a:extLst>
          </p:cNvPr>
          <p:cNvSpPr txBox="1"/>
          <p:nvPr/>
        </p:nvSpPr>
        <p:spPr>
          <a:xfrm>
            <a:off x="5629275" y="1546266"/>
            <a:ext cx="14076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1"/>
              <a:t>カステラ</a:t>
            </a:r>
            <a:endParaRPr lang="en-US" sz="2400" b="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0DB15B-43BE-4EC4-8829-694C2F2844B6}"/>
              </a:ext>
            </a:extLst>
          </p:cNvPr>
          <p:cNvSpPr txBox="1"/>
          <p:nvPr/>
        </p:nvSpPr>
        <p:spPr>
          <a:xfrm>
            <a:off x="9645015" y="4483473"/>
            <a:ext cx="18527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400" b="1"/>
              <a:t>八ッはし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315563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吹き出し 5">
            <a:extLst>
              <a:ext uri="{FF2B5EF4-FFF2-40B4-BE49-F238E27FC236}">
                <a16:creationId xmlns:a16="http://schemas.microsoft.com/office/drawing/2014/main" id="{D34B051E-6DE0-4DAE-9E9E-2A3F10658942}"/>
              </a:ext>
            </a:extLst>
          </p:cNvPr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pic>
        <p:nvPicPr>
          <p:cNvPr id="5" name="Picture 4" descr="A picture containing food, table, indoor, plate&#10;&#10;Description automatically generated">
            <a:extLst>
              <a:ext uri="{FF2B5EF4-FFF2-40B4-BE49-F238E27FC236}">
                <a16:creationId xmlns:a16="http://schemas.microsoft.com/office/drawing/2014/main" id="{BF6C951A-C863-4BFA-8953-06F8B1F2E5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23" y="2605685"/>
            <a:ext cx="3465545" cy="23121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B174BB-2C01-4897-BDE5-B3D9B28CAD95}"/>
              </a:ext>
            </a:extLst>
          </p:cNvPr>
          <p:cNvSpPr txBox="1"/>
          <p:nvPr/>
        </p:nvSpPr>
        <p:spPr>
          <a:xfrm>
            <a:off x="770675" y="1959354"/>
            <a:ext cx="24960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b="1"/>
              <a:t>カステラ</a:t>
            </a:r>
            <a:endParaRPr lang="en-US" sz="3600" b="1"/>
          </a:p>
        </p:txBody>
      </p:sp>
      <p:sp>
        <p:nvSpPr>
          <p:cNvPr id="7" name="テキスト ボックス 4">
            <a:extLst>
              <a:ext uri="{FF2B5EF4-FFF2-40B4-BE49-F238E27FC236}">
                <a16:creationId xmlns:a16="http://schemas.microsoft.com/office/drawing/2014/main" id="{3B58FE30-9269-42BF-B230-42327C7A9A70}"/>
              </a:ext>
            </a:extLst>
          </p:cNvPr>
          <p:cNvSpPr txBox="1"/>
          <p:nvPr/>
        </p:nvSpPr>
        <p:spPr>
          <a:xfrm>
            <a:off x="4236220" y="3111011"/>
            <a:ext cx="76345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lphaLcPeriod"/>
            </a:pPr>
            <a:r>
              <a:rPr lang="th-TH" sz="3600"/>
              <a:t>เพราะจังหวัด </a:t>
            </a:r>
            <a:r>
              <a:rPr lang="ja-JP" altLang="en-US" sz="2800"/>
              <a:t>ながさき</a:t>
            </a:r>
            <a:r>
              <a:rPr lang="en-US" altLang="ja-JP" sz="2800"/>
              <a:t> </a:t>
            </a:r>
            <a:r>
              <a:rPr lang="th-TH" altLang="ja-JP" sz="3600"/>
              <a:t>เป็นเมืองท่ารับวัฒนธรรมต่างชาติมาก่อน</a:t>
            </a:r>
          </a:p>
          <a:p>
            <a:pPr marL="742950" indent="-742950">
              <a:buAutoNum type="alphaLcPeriod"/>
            </a:pPr>
            <a:r>
              <a:rPr lang="th-TH" sz="3600"/>
              <a:t>เพราะบังเอิญค้นพบสูตรจากการทดลองทำขนมที่ใช้ไข่</a:t>
            </a:r>
            <a:endParaRPr lang="en-US" sz="3600"/>
          </a:p>
          <a:p>
            <a:pPr marL="742950" indent="-742950">
              <a:buAutoNum type="alphaLcPeriod"/>
            </a:pPr>
            <a:r>
              <a:rPr lang="th-TH" sz="3600"/>
              <a:t>เพราะทูตญี่ปุ่นที่ไปโปรตุเกส นำกลับมาผลิตเป็นครั้งแรกที่เมืองนี้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0114133E-C1E9-404F-A667-940EF0E11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5745" y="313768"/>
            <a:ext cx="7313816" cy="2291917"/>
          </a:xfrm>
        </p:spPr>
        <p:txBody>
          <a:bodyPr>
            <a:noAutofit/>
          </a:bodyPr>
          <a:lstStyle/>
          <a:p>
            <a:r>
              <a:rPr kumimoji="1" lang="th-TH" sz="4000" b="1">
                <a:cs typeface="+mn-cs"/>
              </a:rPr>
              <a:t>ของฝากที่เป็น</a:t>
            </a:r>
            <a:r>
              <a:rPr lang="th-TH" sz="4000" b="1">
                <a:cs typeface="+mn-cs"/>
              </a:rPr>
              <a:t>ของกิน</a:t>
            </a:r>
            <a:r>
              <a:rPr kumimoji="1" lang="th-TH" sz="4000" b="1">
                <a:cs typeface="+mn-cs"/>
              </a:rPr>
              <a:t> ส่วนมากมักเป็นขนมญี่ปุ่นดั้งเดิม แต่ของฝากที่เลื่องชื่อของจังหวัด </a:t>
            </a:r>
            <a:r>
              <a:rPr kumimoji="1" lang="ja-JP" altLang="en-US" sz="2800" b="1">
                <a:cs typeface="+mn-cs"/>
              </a:rPr>
              <a:t>ながさき</a:t>
            </a:r>
            <a:r>
              <a:rPr kumimoji="1" lang="th-TH" altLang="ja-JP" sz="4000" b="1">
                <a:cs typeface="+mn-cs"/>
              </a:rPr>
              <a:t>นั้นเป็นขนม</a:t>
            </a:r>
            <a:r>
              <a:rPr lang="ja-JP" altLang="en-US" sz="2800" b="1">
                <a:cs typeface="+mn-cs"/>
              </a:rPr>
              <a:t>カステラ</a:t>
            </a:r>
            <a:r>
              <a:rPr lang="th-TH" altLang="ja-JP" sz="2800" b="1">
                <a:cs typeface="+mn-cs"/>
              </a:rPr>
              <a:t> </a:t>
            </a:r>
            <a:r>
              <a:rPr lang="th-TH" altLang="ja-JP" sz="4000" b="1">
                <a:cs typeface="+mn-cs"/>
              </a:rPr>
              <a:t>ซึ่งมีลักษณะคล้ายขนมเค้ก </a:t>
            </a:r>
            <a:r>
              <a:rPr lang="th-TH" sz="4000" b="1">
                <a:cs typeface="+mn-cs"/>
              </a:rPr>
              <a:t>เพื่อนๆ คิดว่าเป็นเพราะอะไร</a:t>
            </a:r>
            <a:endParaRPr kumimoji="1" lang="en-US" sz="4000" b="1">
              <a:cs typeface="+mn-cs"/>
            </a:endParaRPr>
          </a:p>
        </p:txBody>
      </p:sp>
      <p:sp>
        <p:nvSpPr>
          <p:cNvPr id="9" name="楕円 10">
            <a:extLst>
              <a:ext uri="{FF2B5EF4-FFF2-40B4-BE49-F238E27FC236}">
                <a16:creationId xmlns:a16="http://schemas.microsoft.com/office/drawing/2014/main" id="{B17B0EA4-8003-4D78-81B9-9FD32D37F5D7}"/>
              </a:ext>
            </a:extLst>
          </p:cNvPr>
          <p:cNvSpPr/>
          <p:nvPr/>
        </p:nvSpPr>
        <p:spPr>
          <a:xfrm>
            <a:off x="4182468" y="3124198"/>
            <a:ext cx="548640" cy="533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F9BC65B-7631-41D5-B430-EB6FC1BF8E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731" y="4917853"/>
            <a:ext cx="1548417" cy="199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28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0A11A2231C944A97F3CA5C2E8BE01" ma:contentTypeVersion="16" ma:contentTypeDescription="Create a new document." ma:contentTypeScope="" ma:versionID="e7a7cbba94f94dd27fc74f97f7ed1e16">
  <xsd:schema xmlns:xsd="http://www.w3.org/2001/XMLSchema" xmlns:xs="http://www.w3.org/2001/XMLSchema" xmlns:p="http://schemas.microsoft.com/office/2006/metadata/properties" xmlns:ns2="dd831380-f772-4d0a-86be-ca519d40c5a8" xmlns:ns3="b0c4f587-39ca-41af-b763-ad6198fafdf1" targetNamespace="http://schemas.microsoft.com/office/2006/metadata/properties" ma:root="true" ma:fieldsID="51325682c74792d54239fe2178fcf612" ns2:_="" ns3:_="">
    <xsd:import namespace="dd831380-f772-4d0a-86be-ca519d40c5a8"/>
    <xsd:import namespace="b0c4f587-39ca-41af-b763-ad6198fafdf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31380-f772-4d0a-86be-ca519d40c5a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0afaffd2-f4f9-4246-913e-6686bc10e01b}" ma:internalName="TaxCatchAll" ma:showField="CatchAllData" ma:web="dd831380-f772-4d0a-86be-ca519d40c5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4f587-39ca-41af-b763-ad6198fafd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9872b46-498f-4fc2-91d4-a744c164a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831380-f772-4d0a-86be-ca519d40c5a8" xsi:nil="true"/>
    <lcf76f155ced4ddcb4097134ff3c332f xmlns="b0c4f587-39ca-41af-b763-ad6198fafdf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AF9E607-4737-4B19-95F4-C6BE68FD29C6}"/>
</file>

<file path=customXml/itemProps2.xml><?xml version="1.0" encoding="utf-8"?>
<ds:datastoreItem xmlns:ds="http://schemas.openxmlformats.org/officeDocument/2006/customXml" ds:itemID="{D1A869F6-CEE2-4479-B86F-81DB7A1E3B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A77834-BC0B-4AE7-B84A-9C9B5DD61A7B}">
  <ds:schemaRefs>
    <ds:schemaRef ds:uri="http://purl.org/dc/dcmitype/"/>
    <ds:schemaRef ds:uri="http://schemas.microsoft.com/office/2006/documentManagement/types"/>
    <ds:schemaRef ds:uri="http://purl.org/dc/terms/"/>
    <ds:schemaRef ds:uri="dd831380-f772-4d0a-86be-ca519d40c5a8"/>
    <ds:schemaRef ds:uri="http://purl.org/dc/elements/1.1/"/>
    <ds:schemaRef ds:uri="b0c4f587-39ca-41af-b763-ad6198fafdf1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1049</Words>
  <Application>Microsoft Office PowerPoint</Application>
  <PresentationFormat>Widescreen</PresentationFormat>
  <Paragraphs>93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MS PGothic</vt:lpstr>
      <vt:lpstr>UD Digi Kyokasho N-B</vt:lpstr>
      <vt:lpstr>UD Digi Kyokasho NK-R</vt:lpstr>
      <vt:lpstr>游ゴシック</vt:lpstr>
      <vt:lpstr>游ゴシック Light</vt:lpstr>
      <vt:lpstr>Arial</vt:lpstr>
      <vt:lpstr>Calibri</vt:lpstr>
      <vt:lpstr>Cordia New</vt:lpstr>
      <vt:lpstr>Segoe UI</vt:lpstr>
      <vt:lpstr>Office テーマ</vt:lpstr>
      <vt:lpstr>だい15か　ของฝาก</vt:lpstr>
      <vt:lpstr>PowerPoint Presentation</vt:lpstr>
      <vt:lpstr>ของฝากจากญี่ปุ่น ของฝากในประเทศไทย</vt:lpstr>
      <vt:lpstr>มาดูตัวอย่างของฝากของญี่ปุ่นกัน</vt:lpstr>
      <vt:lpstr>ที่ญี่ปุ่นสามารถซื้อของฝากได้ที่ไหนบ้างนะ</vt:lpstr>
      <vt:lpstr>PowerPoint Presentation</vt:lpstr>
      <vt:lpstr>PowerPoint Presentation</vt:lpstr>
      <vt:lpstr>PowerPoint Presentation</vt:lpstr>
      <vt:lpstr>ของฝากที่เป็นของกิน ส่วนมากมักเป็นขนมญี่ปุ่นดั้งเดิม แต่ของฝากที่เลื่องชื่อของจังหวัด ながさきนั้นเป็นขนมカステラ ซึ่งมีลักษณะคล้ายขนมเค้ก เพื่อนๆ คิดว่าเป็นเพราะอะไร</vt:lpstr>
      <vt:lpstr>PowerPoint Presentation</vt:lpstr>
      <vt:lpstr>ของฝากที่เป็นขนมของญี่ปุ่นหลายอย่างนิยมใช้ถั่วแดงเป็นไส้ เพื่อนๆ คิดว่าแรกเริ่มเดิมทีแล้วเป็นเพราะเหตุใด</vt:lpstr>
      <vt:lpstr>PowerPoint Presentation</vt:lpstr>
      <vt:lpstr>PowerPoint Presentation</vt:lpstr>
      <vt:lpstr>PowerPoint Presentation</vt:lpstr>
      <vt:lpstr>จุดเหมือนและจุดต่างกับญี่ปุ่น</vt:lpstr>
      <vt:lpstr>出典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第1課　ミニじょうほう</dc:title>
  <dc:creator>Prapa Sangthongsuk</dc:creator>
  <cp:lastModifiedBy>jldintern1</cp:lastModifiedBy>
  <cp:revision>1</cp:revision>
  <dcterms:created xsi:type="dcterms:W3CDTF">2021-10-08T03:03:58Z</dcterms:created>
  <dcterms:modified xsi:type="dcterms:W3CDTF">2025-05-23T06:44:59Z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0x0101004BB0A11A2231C944A97F3CA5C2E8BE01</vt:lpwstr>
  </property>
  <property fmtid="{D5CDD505-2E9C-101B-9397-08002B2CF9AE}" pid="3" name="MediaServiceImageTags">
    <vt:lpwstr/>
  </property>
</Properties>
</file>